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6" r:id="rId4"/>
    <p:sldId id="261" r:id="rId5"/>
    <p:sldId id="265" r:id="rId6"/>
    <p:sldId id="262" r:id="rId7"/>
    <p:sldId id="263" r:id="rId8"/>
  </p:sldIdLst>
  <p:sldSz cx="9144000" cy="6858000" type="screen4x3"/>
  <p:notesSz cx="6858000" cy="99456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中間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F1AB2-1976-4502-BF36-3FF5EA218861}" styleName="中間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3"/>
    <p:restoredTop sz="94626"/>
  </p:normalViewPr>
  <p:slideViewPr>
    <p:cSldViewPr>
      <p:cViewPr varScale="1">
        <p:scale>
          <a:sx n="85" d="100"/>
          <a:sy n="85" d="100"/>
        </p:scale>
        <p:origin x="20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1828800" cy="18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75ECEA2-59FC-5C4B-972F-63F644D1A9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71220" cy="497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04" tIns="48002" rIns="96004" bIns="4800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ED91FC7-AB9A-B849-8654-178B64AA262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780" y="1"/>
            <a:ext cx="2971220" cy="497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04" tIns="48002" rIns="96004" bIns="4800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43DBA9D9-A0F6-D648-B20A-352D341C6D7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1E7FA5F4-7A6B-3F47-ABD9-5D463BF1607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978" y="4724635"/>
            <a:ext cx="5030044" cy="447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04" tIns="48002" rIns="96004" bIns="480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</a:t>
            </a:r>
            <a:r>
              <a:rPr lang="en-US" altLang="ja-JP" noProof="0"/>
              <a:t> </a:t>
            </a:r>
            <a:r>
              <a:rPr lang="ja-JP" altLang="en-US" noProof="0"/>
              <a:t>テキストの書式設定</a:t>
            </a:r>
            <a:endParaRPr lang="en-US" altLang="ja-JP" noProof="0"/>
          </a:p>
          <a:p>
            <a:pPr lvl="1"/>
            <a:r>
              <a:rPr lang="ja-JP" altLang="en-US" noProof="0"/>
              <a:t>第</a:t>
            </a:r>
            <a:r>
              <a:rPr lang="en-US" altLang="ja-JP" noProof="0"/>
              <a:t> 2 </a:t>
            </a:r>
            <a:r>
              <a:rPr lang="ja-JP" altLang="en-US" noProof="0"/>
              <a:t>レベル</a:t>
            </a:r>
            <a:endParaRPr lang="en-US" altLang="ja-JP" noProof="0"/>
          </a:p>
          <a:p>
            <a:pPr lvl="2"/>
            <a:r>
              <a:rPr lang="ja-JP" altLang="en-US" noProof="0"/>
              <a:t>第</a:t>
            </a:r>
            <a:r>
              <a:rPr lang="en-US" altLang="ja-JP" noProof="0"/>
              <a:t> 3 </a:t>
            </a:r>
            <a:r>
              <a:rPr lang="ja-JP" altLang="en-US" noProof="0"/>
              <a:t>レベル</a:t>
            </a:r>
            <a:endParaRPr lang="en-US" altLang="ja-JP" noProof="0"/>
          </a:p>
          <a:p>
            <a:pPr lvl="3"/>
            <a:r>
              <a:rPr lang="ja-JP" altLang="en-US" noProof="0"/>
              <a:t>第</a:t>
            </a:r>
            <a:r>
              <a:rPr lang="en-US" altLang="ja-JP" noProof="0"/>
              <a:t> 4 </a:t>
            </a:r>
            <a:r>
              <a:rPr lang="ja-JP" altLang="en-US" noProof="0"/>
              <a:t>レベル</a:t>
            </a:r>
            <a:endParaRPr lang="en-US" altLang="ja-JP" noProof="0"/>
          </a:p>
          <a:p>
            <a:pPr lvl="4"/>
            <a:r>
              <a:rPr lang="ja-JP" altLang="en-US" noProof="0"/>
              <a:t>第</a:t>
            </a:r>
            <a:r>
              <a:rPr lang="en-US" altLang="ja-JP" noProof="0"/>
              <a:t> 5 </a:t>
            </a:r>
            <a:r>
              <a:rPr lang="ja-JP" altLang="en-US" noProof="0"/>
              <a:t>レベル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CED84872-E0C6-294D-BFC1-E3C908AD891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7695"/>
            <a:ext cx="2971220" cy="497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04" tIns="48002" rIns="96004" bIns="4800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C3DB6AAE-A957-3D40-8DDA-42CB5B59E4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780" y="9447695"/>
            <a:ext cx="2971220" cy="497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04" tIns="48002" rIns="96004" bIns="4800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67971282-5068-D841-BE23-B0394161D1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722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7" charset="0"/>
        <a:ea typeface="ＭＳ Ｐゴシック" pitchFamily="37" charset="-128"/>
        <a:cs typeface="ＭＳ Ｐゴシック" pitchFamily="3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7" charset="0"/>
        <a:ea typeface="ＭＳ Ｐゴシック" pitchFamily="3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7" charset="0"/>
        <a:ea typeface="ＭＳ Ｐゴシック" pitchFamily="3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7" charset="0"/>
        <a:ea typeface="ＭＳ Ｐゴシック" pitchFamily="3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7" charset="0"/>
        <a:ea typeface="ＭＳ Ｐゴシック" pitchFamily="37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8A91956B-A2F6-984C-BEEC-BC7A51DD50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9824497" indent="-39344817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99200" indent="-23984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78881" indent="-23984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58561" indent="-23984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612995" indent="-2398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67428" indent="-2398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521862" indent="-2398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76296" indent="-2398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42E9E00-D3B2-4A45-B5D2-705A4C779BD5}" type="slidenum">
              <a:rPr lang="en-US" altLang="ja-JP" sz="1300"/>
              <a:pPr/>
              <a:t>1</a:t>
            </a:fld>
            <a:endParaRPr lang="en-US" altLang="ja-JP" sz="13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35EBCD48-358F-6844-A823-2FD2BDD2D1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F9066E2-097F-CA4C-84A3-955941FBFA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id="{4DD1FA63-7581-E14C-81D2-94B9078DE9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9824497" indent="-39344817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99200" indent="-23984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78881" indent="-23984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58561" indent="-23984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612995" indent="-2398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67428" indent="-2398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521862" indent="-2398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76296" indent="-2398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98EF872-0993-2049-A957-7E0AE433EA58}" type="slidenum">
              <a:rPr lang="en-US" altLang="ja-JP" sz="1300"/>
              <a:pPr/>
              <a:t>2</a:t>
            </a:fld>
            <a:endParaRPr lang="en-US" altLang="ja-JP" sz="1300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5ECBE68E-6B59-1B4C-9D43-FFEC8D699B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65CA065-55EF-4D4B-BEFC-A362B2CC5A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A9C26B55-74B3-1B42-B04C-41539C2427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9824497" indent="-39344817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99200" indent="-23984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78881" indent="-23984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58561" indent="-23984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612995" indent="-2398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67428" indent="-2398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521862" indent="-2398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76296" indent="-2398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59272DE-B57F-2740-9DF7-9C8DEECB7534}" type="slidenum">
              <a:rPr lang="en-US" altLang="ja-JP" sz="1300"/>
              <a:pPr/>
              <a:t>7</a:t>
            </a:fld>
            <a:endParaRPr lang="en-US" altLang="ja-JP" sz="130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0E1BF4E2-7802-2943-981F-A6EE1BF421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E0A75BE-E79A-D442-9FFF-848863CF6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A596B5-E540-0244-8B69-C5D50221DB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478DCC-D21E-AE4D-8115-CF99FCB4E6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9AB023-FBD5-004A-8BF0-EFD8EAEC78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28111-5258-134B-A2AE-8358C6991820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266321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5B66C80-1E4A-9A4D-A4BF-1D4F0833C3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7B6F9C-BDCB-FB49-8B49-C4EEFE1CB9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FAFF84-250C-3745-96B9-FF22A1A90E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FB197-BB14-864B-B399-14F6809A7ACA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3181740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8AADCE-92C8-B042-A91E-D42F7A3E5A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15ED73-21A6-554D-96ED-4BA0A4E7A8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2531A9-EF3C-E746-8BB0-E730455E7F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9E69A-115E-E441-8FF0-E60B21A74312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1089993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6E5AB0-8D96-0846-BB56-EC33330A3E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DBA898-9D5E-7142-B210-1803BC1E4B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EB53B6-3B44-2F4B-BEDF-F9CA7DA920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97D77-7B57-7A46-B810-286687F7017E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330365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4A9CA9-C28B-7E4B-AF0F-873310BFDF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AFE749-9C9A-004F-A62E-1E42671E72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3F1DAC-3C89-374D-981E-BD4D1D86C4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45D60-35D3-1B45-8AF9-3E8DB4F405BE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2849640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77CD30-49C7-2142-9C4A-665569BD01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41FCFD-0A00-FF44-A1EC-7987A2F54E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F7913B-58AF-4E4A-A9EA-60CEA6D41B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864C5-CDEB-9644-99A6-67C34A130C10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392609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0885C5-3A3B-9247-9C74-0B30EF0EC2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4A6C13-2B4F-2D48-BA86-804DFD0A19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39AC5B-B6FE-C549-9268-17A466BD5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2824C-B5A0-D64F-B0FD-E00933DB487F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29994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86C1FE8-B3E9-B447-89BC-1FD499454C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EB9DB88-20D8-6948-832E-FB1D3183FD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A67EF2A-1B75-BF4D-BB3E-D9A515B37F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8C33C-CC5C-9E41-85E2-C193694DA77F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167289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5E74D06-9640-CC49-B0AD-087860407B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04E5EB3-278F-BF46-8956-5FABD0D74F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4704046-FC40-514F-AA3B-313E5AF016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DAD39-FEE9-7A48-9807-FD805135C9A7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237820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B498474-8D00-3D40-9DBB-1EBE7AB909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C7551B9-938D-0940-BE41-C8D844BA94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A7CE3DE-6A32-2448-85CF-863DC743BA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569A1-70D4-D444-80A2-BB6421352444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1724956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933A3-0B27-5B46-97C2-0EF3A1226A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CCB840-297A-DC4C-BA33-FFF89BC5A3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9A2EDB-7039-A648-AE34-1182C0C22B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91D70-CE4E-C940-B2AC-3FFA47690B8E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1907849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09C820-8DA9-E941-A13F-307C26866A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CA92CE-FA4C-4142-A1FC-285CBADC19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F2B183-97FB-C740-8731-000897673E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739FE-DD91-F04D-B0A6-147EE916C682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5142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0A72525-91D6-7146-81AD-334B11E894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B4DBFCC-986E-B142-97DD-1A8056756C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15DCAD0-8B91-CA4F-B612-9E41F3C799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BF1911B-2D8F-5D41-A204-CEAC37D2F0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3874E1A-6797-684F-823D-A1C6B049BF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800"/>
            </a:lvl1pPr>
          </a:lstStyle>
          <a:p>
            <a:pPr>
              <a:defRPr/>
            </a:pPr>
            <a:fld id="{4EDC5E13-DB0E-FD45-A55B-0071D7B2CD69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7" charset="0"/>
          <a:ea typeface="ＭＳ Ｐゴシック" pitchFamily="37" charset="-128"/>
          <a:cs typeface="ＭＳ Ｐゴシック" pitchFamily="3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7" charset="0"/>
          <a:ea typeface="ＭＳ Ｐゴシック" pitchFamily="37" charset="-128"/>
          <a:cs typeface="ＭＳ Ｐゴシック" pitchFamily="3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7" charset="0"/>
          <a:ea typeface="ＭＳ Ｐゴシック" pitchFamily="37" charset="-128"/>
          <a:cs typeface="ＭＳ Ｐゴシック" pitchFamily="3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7" charset="0"/>
          <a:ea typeface="ＭＳ Ｐゴシック" pitchFamily="37" charset="-128"/>
          <a:cs typeface="ＭＳ Ｐゴシック" pitchFamily="3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7" charset="0"/>
          <a:ea typeface="ＭＳ Ｐゴシック" pitchFamily="37" charset="-128"/>
          <a:cs typeface="ＭＳ Ｐゴシック" pitchFamily="3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7" charset="0"/>
          <a:ea typeface="ＭＳ Ｐゴシック" pitchFamily="37" charset="-128"/>
          <a:cs typeface="ＭＳ Ｐゴシック" pitchFamily="3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7" charset="0"/>
          <a:ea typeface="ＭＳ Ｐゴシック" pitchFamily="37" charset="-128"/>
          <a:cs typeface="ＭＳ Ｐゴシック" pitchFamily="3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7" charset="0"/>
          <a:ea typeface="ＭＳ Ｐゴシック" pitchFamily="37" charset="-128"/>
          <a:cs typeface="ＭＳ Ｐゴシック" pitchFamily="3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番号プレースホルダ 5">
            <a:extLst>
              <a:ext uri="{FF2B5EF4-FFF2-40B4-BE49-F238E27FC236}">
                <a16:creationId xmlns:a16="http://schemas.microsoft.com/office/drawing/2014/main" id="{BBC30C6F-F8C1-A342-A1C6-F21213432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535B455-AC04-DD4E-8D54-4D7A52FD46AE}" type="slidenum">
              <a:rPr lang="en-US" altLang="ja-JP" sz="18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ja-JP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626F195B-B965-C246-9DF2-10319496DB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533400"/>
            <a:ext cx="9144000" cy="5562600"/>
          </a:xfrm>
        </p:spPr>
        <p:txBody>
          <a:bodyPr/>
          <a:lstStyle/>
          <a:p>
            <a:pPr eaLnBrk="1" hangingPunct="1"/>
            <a:r>
              <a:rPr lang="en-US" altLang="ja-JP" sz="3600" b="1" dirty="0"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2022</a:t>
            </a:r>
            <a:r>
              <a:rPr lang="ja-JP" altLang="en-US" sz="3600" b="1" dirty="0"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年度</a:t>
            </a:r>
            <a:br>
              <a:rPr lang="en-US" altLang="ja-JP" sz="36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ja-JP" altLang="en-US" sz="36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日本バプテスト連盟</a:t>
            </a:r>
            <a:br>
              <a:rPr lang="en-US" altLang="ja-JP" sz="24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br>
              <a:rPr lang="en-US" altLang="ja-JP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en-US" altLang="ja-JP" sz="3200" b="1" dirty="0">
                <a:solidFill>
                  <a:srgbClr val="008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《</a:t>
            </a:r>
            <a:r>
              <a:rPr lang="ja-JP" altLang="en-US" sz="3200" b="1" dirty="0">
                <a:solidFill>
                  <a:srgbClr val="008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神学校週間</a:t>
            </a:r>
            <a:r>
              <a:rPr lang="en-US" altLang="ja-JP" sz="3200" b="1" dirty="0">
                <a:solidFill>
                  <a:srgbClr val="008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》</a:t>
            </a:r>
            <a:br>
              <a:rPr lang="en-US" altLang="ja-JP" sz="3200" b="1" dirty="0">
                <a:solidFill>
                  <a:srgbClr val="008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ja-JP" altLang="en-US" sz="4800" b="1" dirty="0">
                <a:solidFill>
                  <a:srgbClr val="3033E8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神学生奨学金</a:t>
            </a:r>
            <a:r>
              <a:rPr lang="ja-JP" altLang="en-US" sz="4800" b="1" dirty="0">
                <a:solidFill>
                  <a:srgbClr val="0000FF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献金</a:t>
            </a:r>
            <a:br>
              <a:rPr lang="en-US" altLang="ja-JP" sz="4800" dirty="0">
                <a:solidFill>
                  <a:srgbClr val="0000FF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lang="en-US" altLang="ja-JP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6</a:t>
            </a:r>
            <a:r>
              <a:rPr lang="ja-JP" altLang="en-US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月</a:t>
            </a:r>
            <a:r>
              <a:rPr lang="en-US" altLang="ja-JP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26</a:t>
            </a:r>
            <a:r>
              <a:rPr lang="ja-JP" altLang="en-US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日</a:t>
            </a:r>
            <a:r>
              <a:rPr lang="en-US" altLang="ja-JP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(</a:t>
            </a:r>
            <a:r>
              <a:rPr lang="ja-JP" altLang="en-US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日</a:t>
            </a:r>
            <a:r>
              <a:rPr lang="en-US" altLang="ja-JP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)〜7</a:t>
            </a:r>
            <a:r>
              <a:rPr lang="ja-JP" altLang="en-US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月</a:t>
            </a:r>
            <a:r>
              <a:rPr lang="en-US" altLang="ja-JP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3</a:t>
            </a:r>
            <a:r>
              <a:rPr lang="ja-JP" altLang="en-US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日</a:t>
            </a:r>
            <a:r>
              <a:rPr lang="en-US" altLang="ja-JP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(</a:t>
            </a:r>
            <a:r>
              <a:rPr lang="ja-JP" altLang="en-US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日</a:t>
            </a:r>
            <a:r>
              <a:rPr lang="en-US" altLang="ja-JP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)</a:t>
            </a:r>
            <a:br>
              <a:rPr lang="en-US" altLang="ja-JP" sz="20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br>
              <a:rPr lang="en-US" altLang="ja-JP" sz="24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br>
              <a:rPr lang="en-US" altLang="ja-JP" sz="2400" b="1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ja-JP" altLang="en-US" sz="3200" b="1" dirty="0"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目標　</a:t>
            </a:r>
            <a:r>
              <a:rPr lang="en-US" altLang="ja-JP" sz="3200" b="1" dirty="0"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2,500</a:t>
            </a:r>
            <a:r>
              <a:rPr lang="ja-JP" altLang="en-US" sz="3200" b="1" dirty="0"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万円</a:t>
            </a:r>
            <a:br>
              <a:rPr lang="en-US" altLang="ja-JP" b="1" dirty="0"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</a:br>
            <a:r>
              <a:rPr lang="ja-JP" altLang="en-US" sz="4000" b="1" u="sng" dirty="0">
                <a:solidFill>
                  <a:srgbClr val="FF0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伝道者養成の働きを担いましょう</a:t>
            </a:r>
            <a:br>
              <a:rPr lang="en-US" altLang="ja-JP" sz="3200" b="1" dirty="0">
                <a:ea typeface="ヒラギノ丸ゴ ProN W4" panose="020F0400000000000000" pitchFamily="34" charset="-128"/>
              </a:rPr>
            </a:br>
            <a:endParaRPr lang="ja-JP" altLang="en-US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スライド番号プレースホルダ 5">
            <a:extLst>
              <a:ext uri="{FF2B5EF4-FFF2-40B4-BE49-F238E27FC236}">
                <a16:creationId xmlns:a16="http://schemas.microsoft.com/office/drawing/2014/main" id="{C24101D5-F352-CA4A-9111-7C14F193E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2DB30C-9A92-0348-B4B6-860C9AE271FA}" type="slidenum">
              <a:rPr lang="en-US" altLang="ja-JP" sz="18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ja-JP" sz="14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9D1F8879-A291-734F-999F-7EC027F39A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738423"/>
            <a:ext cx="7543800" cy="4419600"/>
          </a:xfrm>
        </p:spPr>
        <p:txBody>
          <a:bodyPr anchor="t"/>
          <a:lstStyle/>
          <a:p>
            <a:pPr algn="r" eaLnBrk="1" hangingPunct="1"/>
            <a:r>
              <a:rPr lang="ja-JP" altLang="en-US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　</a:t>
            </a:r>
            <a:r>
              <a:rPr lang="en-US" altLang="ja-JP" sz="28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   </a:t>
            </a:r>
            <a:r>
              <a:rPr lang="ja-JP" altLang="en-US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　</a:t>
            </a:r>
            <a:r>
              <a:rPr lang="en-US" altLang="ja-JP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   </a:t>
            </a:r>
            <a: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2016</a:t>
            </a:r>
            <a:r>
              <a:rPr lang="ja-JP" altLang="en-US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年度　</a:t>
            </a:r>
            <a: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2,235</a:t>
            </a:r>
            <a:r>
              <a:rPr lang="ja-JP" altLang="en-US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万円</a:t>
            </a:r>
            <a:b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　</a:t>
            </a:r>
            <a: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2017</a:t>
            </a:r>
            <a:r>
              <a:rPr lang="ja-JP" altLang="en-US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年度　</a:t>
            </a:r>
            <a: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2,298</a:t>
            </a:r>
            <a:r>
              <a:rPr lang="ja-JP" altLang="en-US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万円</a:t>
            </a:r>
            <a:b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2018</a:t>
            </a:r>
            <a:r>
              <a:rPr lang="ja-JP" altLang="en-US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年度　</a:t>
            </a:r>
            <a: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1,986</a:t>
            </a:r>
            <a:r>
              <a:rPr lang="ja-JP" altLang="en-US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万円</a:t>
            </a:r>
            <a:b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2019</a:t>
            </a:r>
            <a:r>
              <a:rPr lang="ja-JP" altLang="en-US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年度　</a:t>
            </a:r>
            <a: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1,944</a:t>
            </a:r>
            <a:r>
              <a:rPr lang="ja-JP" altLang="en-US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万円</a:t>
            </a:r>
            <a:b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2020</a:t>
            </a:r>
            <a:r>
              <a:rPr lang="ja-JP" altLang="en-US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年度　</a:t>
            </a:r>
            <a: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1,603</a:t>
            </a:r>
            <a:r>
              <a:rPr lang="ja-JP" altLang="en-US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万円</a:t>
            </a:r>
            <a:br>
              <a:rPr lang="en-US" altLang="ja-JP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en-US" altLang="ja-JP" dirty="0">
                <a:solidFill>
                  <a:srgbClr val="FF0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2021</a:t>
            </a:r>
            <a:r>
              <a:rPr lang="ja-JP" altLang="en-US" dirty="0">
                <a:solidFill>
                  <a:srgbClr val="FF0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年度　</a:t>
            </a:r>
            <a:r>
              <a:rPr lang="en-US" altLang="ja-JP" dirty="0">
                <a:solidFill>
                  <a:srgbClr val="FF0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1,588</a:t>
            </a:r>
            <a:r>
              <a:rPr lang="ja-JP" altLang="en-US" dirty="0">
                <a:solidFill>
                  <a:srgbClr val="FF0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万円</a:t>
            </a:r>
            <a:br>
              <a:rPr lang="en-US" altLang="ja-JP" dirty="0">
                <a:solidFill>
                  <a:srgbClr val="FF0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ja-JP" altLang="en-US" dirty="0">
                <a:solidFill>
                  <a:srgbClr val="FF0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　　　</a:t>
            </a:r>
            <a:r>
              <a:rPr lang="ja-JP" altLang="en-US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　</a:t>
            </a:r>
            <a:r>
              <a:rPr lang="ja-JP" altLang="en-US" dirty="0">
                <a:solidFill>
                  <a:srgbClr val="FF0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　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70DBA0D-FD77-C249-9F2E-F64CC9DF58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685800"/>
            <a:ext cx="7772400" cy="838200"/>
          </a:xfrm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4400" b="1">
                <a:solidFill>
                  <a:srgbClr val="008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神学生奨学金献金実績の推移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タイトル 1">
            <a:extLst>
              <a:ext uri="{FF2B5EF4-FFF2-40B4-BE49-F238E27FC236}">
                <a16:creationId xmlns:a16="http://schemas.microsoft.com/office/drawing/2014/main" id="{493830EB-B22A-BC4E-854D-51FDAB7056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28650"/>
            <a:ext cx="7772400" cy="1447800"/>
          </a:xfrm>
        </p:spPr>
        <p:txBody>
          <a:bodyPr/>
          <a:lstStyle/>
          <a:p>
            <a:pPr eaLnBrk="1" hangingPunct="1"/>
            <a:r>
              <a:rPr lang="ja-JP" altLang="en-US" sz="6000" b="1">
                <a:solidFill>
                  <a:srgbClr val="3D12F6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無牧師の教会が多い</a:t>
            </a:r>
          </a:p>
        </p:txBody>
      </p:sp>
      <p:sp>
        <p:nvSpPr>
          <p:cNvPr id="17410" name="コンテンツ プレースホルダー 2">
            <a:extLst>
              <a:ext uri="{FF2B5EF4-FFF2-40B4-BE49-F238E27FC236}">
                <a16:creationId xmlns:a16="http://schemas.microsoft.com/office/drawing/2014/main" id="{63D50A80-1F58-574B-8D2A-34AC8953FE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66900"/>
            <a:ext cx="7543800" cy="33909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ja-JP" altLang="en-US" dirty="0"/>
              <a:t>●現在、連盟の無牧師教会</a:t>
            </a:r>
            <a:endParaRPr lang="en-US" altLang="ja-JP" dirty="0"/>
          </a:p>
          <a:p>
            <a:pPr marL="0" indent="0" eaLnBrk="1" hangingPunct="1">
              <a:buFontTx/>
              <a:buNone/>
              <a:defRPr/>
            </a:pPr>
            <a:r>
              <a:rPr lang="en-US" altLang="ja-JP" sz="2000" dirty="0"/>
              <a:t>(</a:t>
            </a:r>
            <a:r>
              <a:rPr lang="ja-JP" altLang="en-US" sz="2000" dirty="0"/>
              <a:t>伝道所専任牧師のいない教会）</a:t>
            </a:r>
            <a:r>
              <a:rPr lang="ja-JP" altLang="en-US" dirty="0"/>
              <a:t>は、</a:t>
            </a:r>
            <a:r>
              <a:rPr lang="en-US" altLang="ja-JP" sz="2400" dirty="0"/>
              <a:t>22</a:t>
            </a:r>
            <a:r>
              <a:rPr lang="ja-JP" altLang="en-US" sz="2400" dirty="0"/>
              <a:t>年</a:t>
            </a:r>
            <a:r>
              <a:rPr lang="en-US" altLang="ja-JP" sz="2400" dirty="0"/>
              <a:t>5</a:t>
            </a:r>
            <a:r>
              <a:rPr lang="ja-JP" altLang="en-US" sz="2400" dirty="0"/>
              <a:t>月</a:t>
            </a:r>
            <a:r>
              <a:rPr lang="en-US" altLang="ja-JP" sz="2400" dirty="0"/>
              <a:t>13</a:t>
            </a:r>
            <a:r>
              <a:rPr lang="ja-JP" altLang="en-US" sz="2400" dirty="0"/>
              <a:t>日現在</a:t>
            </a:r>
            <a:endParaRPr lang="en-US" altLang="ja-JP" sz="2400" dirty="0"/>
          </a:p>
          <a:p>
            <a:pPr marL="0" indent="0" eaLnBrk="1" hangingPunct="1">
              <a:buFontTx/>
              <a:buNone/>
              <a:defRPr/>
            </a:pPr>
            <a:r>
              <a:rPr lang="ja-JP" altLang="en-US" dirty="0">
                <a:solidFill>
                  <a:srgbClr val="FF0000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　　　　　　　</a:t>
            </a:r>
            <a:r>
              <a:rPr lang="en-US" altLang="ja-JP" dirty="0">
                <a:solidFill>
                  <a:srgbClr val="FF0000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36/316</a:t>
            </a:r>
            <a:r>
              <a:rPr lang="ja-JP" altLang="en-US" sz="2000" dirty="0"/>
              <a:t>（教会</a:t>
            </a:r>
            <a:r>
              <a:rPr lang="en-US" altLang="ja-JP" sz="2000" dirty="0"/>
              <a:t>30</a:t>
            </a:r>
            <a:r>
              <a:rPr lang="ja-JP" altLang="en-US" sz="2000" dirty="0"/>
              <a:t>，伝道所</a:t>
            </a:r>
            <a:r>
              <a:rPr lang="en-US" altLang="ja-JP" sz="2000" dirty="0"/>
              <a:t>6</a:t>
            </a:r>
            <a:r>
              <a:rPr lang="ja-JP" altLang="en-US" sz="2000" dirty="0"/>
              <a:t>）</a:t>
            </a:r>
            <a:r>
              <a:rPr lang="ja-JP" altLang="en-US" dirty="0"/>
              <a:t>。</a:t>
            </a:r>
            <a:endParaRPr lang="en-US" altLang="ja-JP" dirty="0"/>
          </a:p>
          <a:p>
            <a:pPr marL="0" indent="0" eaLnBrk="1" hangingPunct="1">
              <a:buFontTx/>
              <a:buNone/>
              <a:defRPr/>
            </a:pPr>
            <a:r>
              <a:rPr lang="ja-JP" altLang="en-US" dirty="0"/>
              <a:t>●加えて、牧師の高齢化も懸念されます。</a:t>
            </a:r>
            <a:endParaRPr lang="en-US" altLang="ja-JP" dirty="0"/>
          </a:p>
          <a:p>
            <a:pPr marL="0" indent="0" eaLnBrk="1" hangingPunct="1">
              <a:buFontTx/>
              <a:buNone/>
              <a:defRPr/>
            </a:pPr>
            <a:r>
              <a:rPr lang="ja-JP" altLang="en-US" dirty="0"/>
              <a:t>　　　　　　　　</a:t>
            </a:r>
            <a:endParaRPr lang="en-US" altLang="ja-JP" dirty="0"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  <a:p>
            <a:pPr eaLnBrk="1" hangingPunct="1">
              <a:defRPr/>
            </a:pPr>
            <a:endParaRPr lang="en-US" altLang="ja-JP" dirty="0"/>
          </a:p>
          <a:p>
            <a:pPr marL="0" indent="0" eaLnBrk="1" hangingPunct="1">
              <a:buFontTx/>
              <a:buNone/>
              <a:defRPr/>
            </a:pPr>
            <a:r>
              <a:rPr lang="ja-JP" altLang="en-US" dirty="0"/>
              <a:t>●牧師の養成は急務です。</a:t>
            </a:r>
          </a:p>
        </p:txBody>
      </p:sp>
      <p:sp>
        <p:nvSpPr>
          <p:cNvPr id="17411" name="スライド番号プレースホルダー 3">
            <a:extLst>
              <a:ext uri="{FF2B5EF4-FFF2-40B4-BE49-F238E27FC236}">
                <a16:creationId xmlns:a16="http://schemas.microsoft.com/office/drawing/2014/main" id="{09135AFC-3ADC-E74E-A1F1-C25A57ACD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83E3D7-F96F-2649-AFB2-1A3500A0DEFD}" type="slidenum">
              <a:rPr lang="en-US" altLang="ja-JP" sz="18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ja-JP" sz="1400"/>
          </a:p>
        </p:txBody>
      </p:sp>
      <p:sp>
        <p:nvSpPr>
          <p:cNvPr id="17412" name="下矢印 11">
            <a:extLst>
              <a:ext uri="{FF2B5EF4-FFF2-40B4-BE49-F238E27FC236}">
                <a16:creationId xmlns:a16="http://schemas.microsoft.com/office/drawing/2014/main" id="{A994ED84-9B8C-C14F-A39F-031D90C75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429000"/>
            <a:ext cx="46038" cy="4603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7413" name="下矢印 12">
            <a:extLst>
              <a:ext uri="{FF2B5EF4-FFF2-40B4-BE49-F238E27FC236}">
                <a16:creationId xmlns:a16="http://schemas.microsoft.com/office/drawing/2014/main" id="{2A35B40C-37BA-484F-9AC2-A38E83554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181475"/>
            <a:ext cx="484188" cy="979488"/>
          </a:xfrm>
          <a:prstGeom prst="downArrow">
            <a:avLst>
              <a:gd name="adj1" fmla="val 50000"/>
              <a:gd name="adj2" fmla="val 50105"/>
            </a:avLst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>
            <a:extLst>
              <a:ext uri="{FF2B5EF4-FFF2-40B4-BE49-F238E27FC236}">
                <a16:creationId xmlns:a16="http://schemas.microsoft.com/office/drawing/2014/main" id="{7CCBA78D-DF6B-6248-8C4E-3AD739DCD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381000"/>
            <a:ext cx="7772400" cy="762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br>
              <a:rPr lang="en-US" altLang="ja-JP" dirty="0">
                <a:solidFill>
                  <a:srgbClr val="008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b="1" dirty="0">
                <a:solidFill>
                  <a:srgbClr val="008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22</a:t>
            </a:r>
            <a:r>
              <a:rPr lang="ja-JP" altLang="en-US" b="1" dirty="0">
                <a:solidFill>
                  <a:srgbClr val="008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年度貸与奨学金の状況</a:t>
            </a:r>
            <a:br>
              <a:rPr lang="en-US" altLang="ja-JP" dirty="0">
                <a:solidFill>
                  <a:srgbClr val="008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endParaRPr lang="ja-JP" altLang="en-US" dirty="0"/>
          </a:p>
        </p:txBody>
      </p:sp>
      <p:sp>
        <p:nvSpPr>
          <p:cNvPr id="20482" name="コンテンツ プレースホルダ 2">
            <a:extLst>
              <a:ext uri="{FF2B5EF4-FFF2-40B4-BE49-F238E27FC236}">
                <a16:creationId xmlns:a16="http://schemas.microsoft.com/office/drawing/2014/main" id="{E1DB321D-2107-D04F-A473-B46E6668FD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21600" cy="464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西南神学部</a:t>
            </a:r>
            <a:r>
              <a:rPr lang="en-US" altLang="ja-JP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 6</a:t>
            </a:r>
            <a:r>
              <a:rPr lang="ja-JP" altLang="en-US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名</a:t>
            </a:r>
            <a:r>
              <a:rPr lang="en-US" altLang="ja-JP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〈</a:t>
            </a:r>
            <a:r>
              <a:rPr lang="ja-JP" altLang="en-US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奨学金貸与者名</a:t>
            </a:r>
            <a:r>
              <a:rPr lang="en-US" altLang="ja-JP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〉</a:t>
            </a:r>
          </a:p>
          <a:p>
            <a:pPr eaLnBrk="1" hangingPunct="1">
              <a:buFontTx/>
              <a:buNone/>
            </a:pPr>
            <a:r>
              <a:rPr lang="ja-JP" altLang="en-US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　</a:t>
            </a:r>
            <a:r>
              <a:rPr lang="en-US" altLang="ja-JP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   </a:t>
            </a:r>
            <a:r>
              <a:rPr lang="ja-JP" altLang="en-US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博士前期</a:t>
            </a:r>
            <a:r>
              <a:rPr lang="en-US" altLang="ja-JP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1</a:t>
            </a:r>
            <a:r>
              <a:rPr lang="ja-JP" altLang="en-US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年</a:t>
            </a:r>
            <a:r>
              <a:rPr lang="en-US" altLang="ja-JP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2</a:t>
            </a:r>
            <a:r>
              <a:rPr lang="ja-JP" altLang="en-US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名　</a:t>
            </a:r>
            <a:endParaRPr lang="en-US" altLang="ja-JP" sz="2400" dirty="0">
              <a:latin typeface="ヒラギノ丸ゴ ProN W4" panose="020F0400000000000000" pitchFamily="34" charset="-128"/>
              <a:ea typeface="ヒラギノ丸ゴ ProN W4" panose="020F0400000000000000" pitchFamily="34" charset="-128"/>
            </a:endParaRPr>
          </a:p>
          <a:p>
            <a:pPr indent="458788" eaLnBrk="1" hangingPunct="1">
              <a:buFontTx/>
              <a:buNone/>
            </a:pPr>
            <a:r>
              <a:rPr lang="ja-JP" altLang="en-US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学部</a:t>
            </a:r>
            <a:r>
              <a:rPr lang="en-US" altLang="ja-JP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3</a:t>
            </a:r>
            <a:r>
              <a:rPr lang="ja-JP" altLang="en-US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年</a:t>
            </a:r>
            <a:r>
              <a:rPr lang="en-US" altLang="ja-JP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1</a:t>
            </a:r>
            <a:r>
              <a:rPr lang="ja-JP" altLang="en-US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名、</a:t>
            </a:r>
            <a:r>
              <a:rPr lang="en-US" altLang="ja-JP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2</a:t>
            </a:r>
            <a:r>
              <a:rPr lang="ja-JP" altLang="en-US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年</a:t>
            </a:r>
            <a:r>
              <a:rPr lang="en-US" altLang="ja-JP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1</a:t>
            </a:r>
            <a:r>
              <a:rPr lang="ja-JP" altLang="en-US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名</a:t>
            </a:r>
            <a:endParaRPr lang="en-US" altLang="ja-JP" sz="2400" dirty="0">
              <a:latin typeface="ヒラギノ丸ゴ ProN W4" panose="020F0400000000000000" pitchFamily="34" charset="-128"/>
              <a:ea typeface="ヒラギノ丸ゴ ProN W4" panose="020F0400000000000000" pitchFamily="34" charset="-128"/>
            </a:endParaRPr>
          </a:p>
          <a:p>
            <a:pPr indent="458788" eaLnBrk="1" hangingPunct="1">
              <a:buFontTx/>
              <a:buNone/>
            </a:pPr>
            <a:r>
              <a:rPr lang="ja-JP" altLang="en-US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研修生  ２名</a:t>
            </a:r>
            <a:endParaRPr lang="en-US" altLang="ja-JP" sz="2400" dirty="0">
              <a:latin typeface="ヒラギノ丸ゴ ProN W4" panose="020F0400000000000000" pitchFamily="34" charset="-128"/>
              <a:ea typeface="ヒラギノ丸ゴ ProN W4" panose="020F0400000000000000" pitchFamily="34" charset="-128"/>
            </a:endParaRPr>
          </a:p>
          <a:p>
            <a:pPr eaLnBrk="1" hangingPunct="1">
              <a:buFontTx/>
              <a:buNone/>
            </a:pPr>
            <a:endParaRPr lang="en-US" altLang="ja-JP" sz="1000" dirty="0">
              <a:latin typeface="ヒラギノ丸ゴ ProN W4" panose="020F0400000000000000" pitchFamily="34" charset="-128"/>
              <a:ea typeface="ヒラギノ丸ゴ ProN W4" panose="020F0400000000000000" pitchFamily="34" charset="-128"/>
            </a:endParaRPr>
          </a:p>
          <a:p>
            <a:pPr eaLnBrk="1" hangingPunct="1">
              <a:buFontTx/>
              <a:buNone/>
            </a:pPr>
            <a:r>
              <a:rPr lang="ja-JP" altLang="en-US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東京バプ</a:t>
            </a:r>
            <a:r>
              <a:rPr lang="en-US" altLang="ja-JP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     4</a:t>
            </a:r>
            <a:r>
              <a:rPr lang="ja-JP" altLang="en-US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名</a:t>
            </a:r>
            <a:r>
              <a:rPr lang="en-US" altLang="ja-JP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〈</a:t>
            </a:r>
            <a:r>
              <a:rPr lang="ja-JP" altLang="en-US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奨学金貸与予定者名</a:t>
            </a:r>
            <a:r>
              <a:rPr lang="en-US" altLang="ja-JP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〉</a:t>
            </a:r>
            <a:r>
              <a:rPr lang="ja-JP" altLang="en-US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　</a:t>
            </a:r>
            <a:endParaRPr lang="en-US" altLang="ja-JP" dirty="0">
              <a:solidFill>
                <a:srgbClr val="3366FF"/>
              </a:solidFill>
              <a:latin typeface="ヒラギノ丸ゴ ProN W4" panose="020F0400000000000000" pitchFamily="34" charset="-128"/>
              <a:ea typeface="ヒラギノ丸ゴ ProN W4" panose="020F0400000000000000" pitchFamily="34" charset="-128"/>
            </a:endParaRPr>
          </a:p>
          <a:p>
            <a:pPr eaLnBrk="1" hangingPunct="1">
              <a:buFontTx/>
              <a:buNone/>
            </a:pPr>
            <a:r>
              <a:rPr lang="ja-JP" altLang="en-US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　</a:t>
            </a:r>
            <a:r>
              <a:rPr lang="en-US" altLang="ja-JP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   </a:t>
            </a:r>
            <a:r>
              <a:rPr lang="ja-JP" altLang="en-US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神学専攻科 </a:t>
            </a:r>
            <a:r>
              <a:rPr lang="en-US" altLang="ja-JP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4</a:t>
            </a:r>
            <a:r>
              <a:rPr lang="ja-JP" altLang="en-US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名　</a:t>
            </a:r>
            <a:endParaRPr lang="en-US" altLang="ja-JP" sz="2400" dirty="0">
              <a:latin typeface="ヒラギノ丸ゴ ProN W4" panose="020F0400000000000000" pitchFamily="34" charset="-128"/>
              <a:ea typeface="ヒラギノ丸ゴ ProN W4" panose="020F0400000000000000" pitchFamily="34" charset="-128"/>
            </a:endParaRPr>
          </a:p>
          <a:p>
            <a:pPr eaLnBrk="1" hangingPunct="1">
              <a:buFontTx/>
              <a:buNone/>
            </a:pPr>
            <a:endParaRPr lang="en-US" altLang="ja-JP" sz="1000" dirty="0">
              <a:latin typeface="ヒラギノ丸ゴ ProN W4" panose="020F0400000000000000" pitchFamily="34" charset="-128"/>
              <a:ea typeface="ヒラギノ丸ゴ ProN W4" panose="020F0400000000000000" pitchFamily="34" charset="-128"/>
            </a:endParaRPr>
          </a:p>
          <a:p>
            <a:pPr eaLnBrk="1" hangingPunct="1">
              <a:buFontTx/>
              <a:buNone/>
            </a:pPr>
            <a:r>
              <a:rPr lang="ja-JP" altLang="en-US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九州バプ</a:t>
            </a:r>
            <a:r>
              <a:rPr lang="en-US" altLang="ja-JP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     2</a:t>
            </a:r>
            <a:r>
              <a:rPr lang="ja-JP" altLang="en-US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名</a:t>
            </a:r>
            <a:r>
              <a:rPr lang="en-US" altLang="ja-JP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〈</a:t>
            </a:r>
            <a:r>
              <a:rPr lang="ja-JP" altLang="en-US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奨学金貸与予定者名</a:t>
            </a:r>
            <a:r>
              <a:rPr lang="en-US" altLang="ja-JP" b="1" dirty="0">
                <a:solidFill>
                  <a:srgbClr val="3366FF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〉</a:t>
            </a:r>
          </a:p>
          <a:p>
            <a:pPr eaLnBrk="1" hangingPunct="1">
              <a:buFontTx/>
              <a:buNone/>
            </a:pPr>
            <a:r>
              <a:rPr lang="ja-JP" altLang="en-US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　</a:t>
            </a:r>
            <a:r>
              <a:rPr lang="en-US" altLang="ja-JP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   </a:t>
            </a:r>
            <a:r>
              <a:rPr lang="ja-JP" altLang="en-US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専攻科　     </a:t>
            </a:r>
            <a:r>
              <a:rPr lang="en-US" altLang="ja-JP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2</a:t>
            </a:r>
            <a:r>
              <a:rPr lang="ja-JP" altLang="en-US" sz="24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名</a:t>
            </a:r>
            <a:endParaRPr lang="en-US" altLang="ja-JP" sz="2400" dirty="0">
              <a:solidFill>
                <a:srgbClr val="008000"/>
              </a:solidFill>
              <a:latin typeface="ヒラギノ丸ゴ ProN W4" panose="020F0400000000000000" pitchFamily="34" charset="-128"/>
              <a:ea typeface="ヒラギノ丸ゴ ProN W4" panose="020F0400000000000000" pitchFamily="34" charset="-128"/>
            </a:endParaRPr>
          </a:p>
          <a:p>
            <a:pPr eaLnBrk="1" hangingPunct="1">
              <a:buFontTx/>
              <a:buNone/>
            </a:pPr>
            <a:endParaRPr lang="en-US" altLang="ja-JP" sz="1000" dirty="0">
              <a:latin typeface="ヒラギノ丸ゴ ProN W4" panose="020F0400000000000000" pitchFamily="34" charset="-128"/>
              <a:ea typeface="ヒラギノ丸ゴ ProN W4" panose="020F0400000000000000" pitchFamily="34" charset="-128"/>
            </a:endParaRPr>
          </a:p>
          <a:p>
            <a:pPr eaLnBrk="1" hangingPunct="1">
              <a:buFontTx/>
              <a:buNone/>
            </a:pPr>
            <a:endParaRPr lang="en-US" altLang="ja-JP" sz="1000" dirty="0">
              <a:latin typeface="ヒラギノ丸ゴ ProN W4" panose="020F0400000000000000" pitchFamily="34" charset="-128"/>
              <a:ea typeface="ヒラギノ丸ゴ ProN W4" panose="020F0400000000000000" pitchFamily="34" charset="-128"/>
            </a:endParaRPr>
          </a:p>
          <a:p>
            <a:pPr eaLnBrk="1" hangingPunct="1">
              <a:buFontTx/>
              <a:buNone/>
            </a:pPr>
            <a:endParaRPr lang="en-US" altLang="ja-JP" sz="2800" dirty="0">
              <a:latin typeface="ヒラギノ丸ゴ ProN W4" panose="020F0400000000000000" pitchFamily="34" charset="-128"/>
              <a:ea typeface="ヒラギノ丸ゴ ProN W4" panose="020F0400000000000000" pitchFamily="34" charset="-128"/>
            </a:endParaRP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　</a:t>
            </a:r>
            <a:r>
              <a:rPr lang="ja-JP" altLang="en-US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　　　　</a:t>
            </a:r>
          </a:p>
        </p:txBody>
      </p:sp>
      <p:sp>
        <p:nvSpPr>
          <p:cNvPr id="20483" name="スライド番号プレースホルダ 3">
            <a:extLst>
              <a:ext uri="{FF2B5EF4-FFF2-40B4-BE49-F238E27FC236}">
                <a16:creationId xmlns:a16="http://schemas.microsoft.com/office/drawing/2014/main" id="{2D87414C-2A4B-E642-9AB1-DB4AEFB42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84FF30-FE4E-9847-B123-EE77B966FEC8}" type="slidenum">
              <a:rPr lang="en-US" altLang="ja-JP" sz="18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ja-JP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タイトル 1">
            <a:extLst>
              <a:ext uri="{FF2B5EF4-FFF2-40B4-BE49-F238E27FC236}">
                <a16:creationId xmlns:a16="http://schemas.microsoft.com/office/drawing/2014/main" id="{4BAA4F58-0122-4249-8B10-ED6F943D66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65808" y="609600"/>
            <a:ext cx="6963792" cy="762000"/>
          </a:xfrm>
        </p:spPr>
        <p:txBody>
          <a:bodyPr/>
          <a:lstStyle/>
          <a:p>
            <a:pPr algn="l" eaLnBrk="1" hangingPunct="1"/>
            <a:r>
              <a:rPr lang="en-US" altLang="ja-JP" sz="3600" b="1" dirty="0">
                <a:solidFill>
                  <a:srgbClr val="008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22</a:t>
            </a:r>
            <a:r>
              <a:rPr lang="ja-JP" altLang="en-US" sz="3600" b="1" dirty="0">
                <a:solidFill>
                  <a:srgbClr val="008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年度神</a:t>
            </a:r>
            <a:r>
              <a:rPr lang="ja-JP" altLang="en-US" sz="3600" b="1">
                <a:solidFill>
                  <a:srgbClr val="008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学生貸与・給付奨学</a:t>
            </a:r>
            <a:r>
              <a:rPr lang="ja-JP" altLang="en-US" sz="3600" b="1" dirty="0">
                <a:solidFill>
                  <a:srgbClr val="008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金</a:t>
            </a:r>
            <a:endParaRPr lang="ja-JP" altLang="en-US" sz="2400" b="1" dirty="0">
              <a:solidFill>
                <a:srgbClr val="008000"/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21506" name="スライド番号プレースホルダ 3">
            <a:extLst>
              <a:ext uri="{FF2B5EF4-FFF2-40B4-BE49-F238E27FC236}">
                <a16:creationId xmlns:a16="http://schemas.microsoft.com/office/drawing/2014/main" id="{CE6060F0-460C-0947-AC91-F29605C31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7035FD-7D0D-5C4C-89EC-D7E63BC0D6E3}" type="slidenum">
              <a:rPr lang="en-US" altLang="ja-JP" sz="18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ja-JP" sz="1400"/>
          </a:p>
        </p:txBody>
      </p:sp>
      <p:sp>
        <p:nvSpPr>
          <p:cNvPr id="21507" name="テキスト ボックス 4">
            <a:extLst>
              <a:ext uri="{FF2B5EF4-FFF2-40B4-BE49-F238E27FC236}">
                <a16:creationId xmlns:a16="http://schemas.microsoft.com/office/drawing/2014/main" id="{0BAC28B2-6355-DE4D-B9AF-5007151C8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24000"/>
            <a:ext cx="75438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西南神学生奨学金制度運営費用    </a:t>
            </a:r>
            <a:r>
              <a:rPr lang="en-US" altLang="ja-JP" sz="2800" dirty="0"/>
              <a:t>8,204,000</a:t>
            </a:r>
            <a:r>
              <a:rPr lang="ja-JP" altLang="en-US" sz="2800" dirty="0"/>
              <a:t>　　</a:t>
            </a:r>
            <a:endParaRPr lang="en-US" altLang="ja-JP" sz="2800" dirty="0"/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東バプ神学生奨学金支援費用　　　</a:t>
            </a:r>
            <a:r>
              <a:rPr lang="en-US" altLang="ja-JP" sz="2800" dirty="0"/>
              <a:t>640,000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九バプ神学生奨学金支援費用　　</a:t>
            </a:r>
            <a:r>
              <a:rPr lang="en-US" altLang="ja-JP" sz="2800" dirty="0"/>
              <a:t>  240,000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　　　　　</a:t>
            </a:r>
            <a:r>
              <a:rPr lang="en-US" altLang="ja-JP" sz="2800" dirty="0"/>
              <a:t>       </a:t>
            </a:r>
            <a:r>
              <a:rPr lang="ja-JP" altLang="en-US" sz="2800" u="sng" dirty="0"/>
              <a:t>支出計　　　　　　　　　 　</a:t>
            </a:r>
            <a:r>
              <a:rPr lang="en-US" altLang="ja-JP" sz="2800" u="sng" dirty="0"/>
              <a:t>9,084,000</a:t>
            </a:r>
            <a:endParaRPr lang="ja-JP" altLang="en-US" sz="2800" u="sng" dirty="0"/>
          </a:p>
        </p:txBody>
      </p:sp>
      <p:sp>
        <p:nvSpPr>
          <p:cNvPr id="21508" name="テキスト ボックス 7">
            <a:extLst>
              <a:ext uri="{FF2B5EF4-FFF2-40B4-BE49-F238E27FC236}">
                <a16:creationId xmlns:a16="http://schemas.microsoft.com/office/drawing/2014/main" id="{114C2C77-F9E0-184E-97C9-D9F3A18CA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581400"/>
            <a:ext cx="7620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rgbClr val="008000"/>
                </a:solidFill>
                <a:latin typeface="ＤＦＰ太丸ゴシック体" charset="-128"/>
                <a:ea typeface="ＤＦＰ太丸ゴシック体" charset="-128"/>
              </a:rPr>
              <a:t>   </a:t>
            </a:r>
            <a:r>
              <a:rPr lang="en-US" altLang="ja-JP" sz="3600" b="1" dirty="0">
                <a:solidFill>
                  <a:srgbClr val="008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23</a:t>
            </a:r>
            <a:r>
              <a:rPr lang="ja-JP" altLang="en-US" sz="3600" b="1" dirty="0">
                <a:solidFill>
                  <a:srgbClr val="008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年度神</a:t>
            </a:r>
            <a:r>
              <a:rPr lang="ja-JP" altLang="en-US" sz="3600" b="1">
                <a:solidFill>
                  <a:srgbClr val="008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学生貸与・給付奨学</a:t>
            </a:r>
            <a:r>
              <a:rPr lang="ja-JP" altLang="en-US" sz="3600" b="1" dirty="0">
                <a:solidFill>
                  <a:srgbClr val="008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金</a:t>
            </a:r>
            <a:endParaRPr lang="en-US" altLang="ja-JP" sz="3600" b="1" dirty="0">
              <a:solidFill>
                <a:srgbClr val="008000"/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8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（</a:t>
            </a:r>
            <a:r>
              <a:rPr lang="en-US" altLang="ja-JP" sz="2400" b="1" dirty="0">
                <a:solidFill>
                  <a:srgbClr val="008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21</a:t>
            </a:r>
            <a:r>
              <a:rPr lang="ja-JP" altLang="en-US" sz="2400" b="1" dirty="0">
                <a:solidFill>
                  <a:srgbClr val="008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年度を参考予測）</a:t>
            </a:r>
            <a:endParaRPr lang="ja-JP" altLang="en-US" sz="2400" b="1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21509" name="テキスト ボックス 9">
            <a:extLst>
              <a:ext uri="{FF2B5EF4-FFF2-40B4-BE49-F238E27FC236}">
                <a16:creationId xmlns:a16="http://schemas.microsoft.com/office/drawing/2014/main" id="{E628C575-1D2F-5F46-AF62-55D9B7F53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808" y="4458831"/>
            <a:ext cx="719239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西南神学生奨学金制度</a:t>
            </a:r>
            <a:r>
              <a:rPr lang="ja-JP" altLang="en-US" sz="2800"/>
              <a:t>運営費用 </a:t>
            </a:r>
            <a:r>
              <a:rPr lang="en-US" altLang="ja-JP" sz="2800" dirty="0"/>
              <a:t> </a:t>
            </a:r>
            <a:r>
              <a:rPr lang="en-US" altLang="ja-JP" sz="2800" dirty="0">
                <a:latin typeface="+mn-lt"/>
              </a:rPr>
              <a:t>11,812,000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/>
              <a:t>  </a:t>
            </a:r>
            <a:r>
              <a:rPr lang="ja-JP" altLang="en-US" sz="2800" dirty="0"/>
              <a:t>　東バプ神学生奨学金支援費用  　　</a:t>
            </a:r>
            <a:r>
              <a:rPr lang="en-US" altLang="ja-JP" sz="2800" dirty="0"/>
              <a:t>480,000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/>
              <a:t>    </a:t>
            </a:r>
            <a:r>
              <a:rPr lang="ja-JP" altLang="en-US" sz="2800" dirty="0"/>
              <a:t>九バプ神学生奨学金支援費用　 </a:t>
            </a:r>
            <a:r>
              <a:rPr lang="en-US" altLang="ja-JP" sz="2800" dirty="0"/>
              <a:t>    240,000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　　　　　</a:t>
            </a:r>
            <a:r>
              <a:rPr lang="en-US" altLang="ja-JP" sz="2800" dirty="0"/>
              <a:t>     </a:t>
            </a:r>
            <a:r>
              <a:rPr lang="ja-JP" altLang="en-US" sz="2800" u="sng"/>
              <a:t>支出計　　</a:t>
            </a:r>
            <a:r>
              <a:rPr lang="en-US" altLang="ja-JP" sz="2800" u="sng" dirty="0"/>
              <a:t>12,532,000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タイトル 1">
            <a:extLst>
              <a:ext uri="{FF2B5EF4-FFF2-40B4-BE49-F238E27FC236}">
                <a16:creationId xmlns:a16="http://schemas.microsoft.com/office/drawing/2014/main" id="{27A3FFEA-5A00-E64E-95AB-6BE7F7565C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pPr eaLnBrk="1" hangingPunct="1"/>
            <a:r>
              <a:rPr lang="ja-JP" altLang="en-US">
                <a:solidFill>
                  <a:srgbClr val="008000"/>
                </a:solidFill>
                <a:latin typeface="ＤＦＰ太丸ゴシック体" charset="-128"/>
                <a:ea typeface="ＤＦＰ太丸ゴシック体" charset="-128"/>
              </a:rPr>
              <a:t>　</a:t>
            </a:r>
            <a:r>
              <a:rPr lang="ja-JP" altLang="en-US" b="1">
                <a:solidFill>
                  <a:srgbClr val="008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大泉教会の</a:t>
            </a:r>
            <a:br>
              <a:rPr lang="en-US" altLang="ja-JP" b="1" dirty="0">
                <a:solidFill>
                  <a:srgbClr val="008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</a:br>
            <a:r>
              <a:rPr lang="ja-JP" altLang="en-US" b="1">
                <a:solidFill>
                  <a:srgbClr val="008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神学生奨学金献金実績</a:t>
            </a:r>
            <a:br>
              <a:rPr lang="en-US" altLang="ja-JP" sz="3200" dirty="0">
                <a:solidFill>
                  <a:srgbClr val="008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en-US" altLang="ja-JP" sz="3200" dirty="0">
                <a:solidFill>
                  <a:srgbClr val="008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                              </a:t>
            </a:r>
            <a:br>
              <a:rPr lang="en-US" altLang="ja-JP" sz="3200" dirty="0">
                <a:solidFill>
                  <a:srgbClr val="008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en-US" altLang="ja-JP" sz="36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             </a:t>
            </a:r>
            <a:r>
              <a:rPr lang="en-US" altLang="ja-JP" sz="3600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2019</a:t>
            </a:r>
            <a:r>
              <a:rPr lang="ja-JP" altLang="en-US" sz="360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年度</a:t>
            </a:r>
            <a:r>
              <a:rPr lang="ja-JP" altLang="en-US" sz="3600">
                <a:solidFill>
                  <a:srgbClr val="FF0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　</a:t>
            </a:r>
            <a:r>
              <a:rPr lang="en-US" altLang="ja-JP" sz="3600" dirty="0">
                <a:solidFill>
                  <a:srgbClr val="FF0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2020</a:t>
            </a:r>
            <a:r>
              <a:rPr lang="ja-JP" altLang="en-US" sz="3600">
                <a:solidFill>
                  <a:srgbClr val="FF0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年度</a:t>
            </a:r>
            <a:r>
              <a:rPr lang="ja-JP" altLang="en-US" sz="360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　</a:t>
            </a:r>
            <a:br>
              <a:rPr lang="en-US" altLang="ja-JP" sz="36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ja-JP" altLang="en-US" sz="400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月　約　</a:t>
            </a:r>
            <a:r>
              <a:rPr lang="en-US" altLang="ja-JP" sz="40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364,564   30,1800</a:t>
            </a:r>
            <a:br>
              <a:rPr lang="en-US" altLang="ja-JP" sz="40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ja-JP" altLang="en-US" sz="400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席　上　</a:t>
            </a:r>
            <a:r>
              <a:rPr lang="en-US" altLang="ja-JP" sz="40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  33,931     14,858</a:t>
            </a:r>
            <a:br>
              <a:rPr lang="en-US" altLang="ja-JP" sz="40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ja-JP" altLang="en-US" sz="400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食　事　</a:t>
            </a:r>
            <a:r>
              <a:rPr lang="en-US" altLang="ja-JP" sz="40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  92,340              0</a:t>
            </a:r>
            <a:br>
              <a:rPr lang="en-US" altLang="ja-JP" sz="40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ja-JP" altLang="en-US" sz="400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合　計　</a:t>
            </a:r>
            <a:r>
              <a:rPr lang="en-US" altLang="ja-JP" sz="4000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490,835</a:t>
            </a:r>
            <a:r>
              <a:rPr lang="ja-JP" altLang="en-US" sz="4000">
                <a:solidFill>
                  <a:srgbClr val="FF0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　</a:t>
            </a:r>
            <a:r>
              <a:rPr lang="en-US" altLang="ja-JP" sz="4000" dirty="0">
                <a:solidFill>
                  <a:srgbClr val="FF0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316,658</a:t>
            </a:r>
            <a:br>
              <a:rPr lang="en-US" altLang="ja-JP" sz="36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endParaRPr lang="ja-JP" altLang="en-US" sz="3200">
              <a:latin typeface="ヒラギノ丸ゴ ProN W4" panose="020F0400000000000000" pitchFamily="34" charset="-128"/>
              <a:ea typeface="ヒラギノ丸ゴ ProN W4" panose="020F0400000000000000" pitchFamily="34" charset="-128"/>
            </a:endParaRPr>
          </a:p>
        </p:txBody>
      </p:sp>
      <p:sp>
        <p:nvSpPr>
          <p:cNvPr id="22530" name="スライド番号プレースホルダ 3">
            <a:extLst>
              <a:ext uri="{FF2B5EF4-FFF2-40B4-BE49-F238E27FC236}">
                <a16:creationId xmlns:a16="http://schemas.microsoft.com/office/drawing/2014/main" id="{A3AC4205-80C0-3649-99A2-31FB93066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06EF9E-BEAB-6346-AB3D-50B84AC04866}" type="slidenum">
              <a:rPr lang="en-US" altLang="ja-JP" sz="18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ja-JP" sz="1400"/>
          </a:p>
        </p:txBody>
      </p:sp>
      <p:sp>
        <p:nvSpPr>
          <p:cNvPr id="22531" name="テキスト ボックス 4">
            <a:extLst>
              <a:ext uri="{FF2B5EF4-FFF2-40B4-BE49-F238E27FC236}">
                <a16:creationId xmlns:a16="http://schemas.microsoft.com/office/drawing/2014/main" id="{2D5BC6D8-8AA4-1F46-991C-DF7604F42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8300" y="36703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ヒラギノ丸ゴ ProN W4" panose="020F0400000000000000" pitchFamily="34" charset="-128"/>
              <a:ea typeface="ヒラギノ丸ゴ ProN W4" panose="020F0400000000000000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スライド番号プレースホルダ 5">
            <a:extLst>
              <a:ext uri="{FF2B5EF4-FFF2-40B4-BE49-F238E27FC236}">
                <a16:creationId xmlns:a16="http://schemas.microsoft.com/office/drawing/2014/main" id="{C715FF6E-E9CC-FF40-9FAD-8D1C9B891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C9995F-402C-8044-9E24-2971266CD59F}" type="slidenum">
              <a:rPr lang="en-US" altLang="ja-JP" sz="18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ja-JP" sz="140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CEB28C3-2388-A646-BACC-7FF26CBB0B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3429000"/>
            <a:ext cx="7391400" cy="1828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3600" dirty="0"/>
              <a:t>●</a:t>
            </a:r>
            <a:r>
              <a:rPr lang="ja-JP" altLang="en-US" sz="36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神学校と神学生のための</a:t>
            </a:r>
            <a:r>
              <a:rPr lang="ja-JP" altLang="en-US" sz="3600" b="1" dirty="0">
                <a:solidFill>
                  <a:srgbClr val="3D12F6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祈り</a:t>
            </a:r>
            <a:endParaRPr lang="en-US" altLang="ja-JP" sz="360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36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●神学校週間の</a:t>
            </a:r>
            <a:r>
              <a:rPr lang="ja-JP" altLang="en-US" sz="3600" b="1" dirty="0">
                <a:solidFill>
                  <a:srgbClr val="3D12F6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席上献金</a:t>
            </a:r>
            <a:endParaRPr lang="en-US" altLang="ja-JP" sz="360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36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●献金袋に</a:t>
            </a:r>
            <a:r>
              <a:rPr lang="ja-JP" altLang="en-US" sz="28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（指定献金の欄を利用して）</a:t>
            </a:r>
            <a:endParaRPr lang="en-US" altLang="ja-JP" sz="360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36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</a:t>
            </a:r>
            <a:r>
              <a:rPr lang="ja-JP" altLang="en-US" sz="3600" b="1" dirty="0">
                <a:solidFill>
                  <a:srgbClr val="3D12F6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毎月、少しずつ</a:t>
            </a:r>
            <a:r>
              <a:rPr lang="ja-JP" altLang="en-US" sz="3600" dirty="0">
                <a:solidFill>
                  <a:srgbClr val="00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で結構です</a:t>
            </a:r>
          </a:p>
        </p:txBody>
      </p:sp>
      <p:sp>
        <p:nvSpPr>
          <p:cNvPr id="23555" name="WordArt 5">
            <a:extLst>
              <a:ext uri="{FF2B5EF4-FFF2-40B4-BE49-F238E27FC236}">
                <a16:creationId xmlns:a16="http://schemas.microsoft.com/office/drawing/2014/main" id="{B4133611-A7BB-F24B-89C1-C8282F6556F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24000" y="762000"/>
            <a:ext cx="57912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ja-JP" altLang="en-US" sz="5400" kern="10" normalizeH="1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A603AB"/>
              </a:soli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ＭＳ Ｐゴシック" panose="020B0600070205080204" pitchFamily="34" charset="-128"/>
            </a:endParaRPr>
          </a:p>
        </p:txBody>
      </p:sp>
      <p:sp>
        <p:nvSpPr>
          <p:cNvPr id="23556" name="テキスト ボックス 1">
            <a:extLst>
              <a:ext uri="{FF2B5EF4-FFF2-40B4-BE49-F238E27FC236}">
                <a16:creationId xmlns:a16="http://schemas.microsoft.com/office/drawing/2014/main" id="{AF10229F-9F86-0040-A913-961B7D01E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762000"/>
            <a:ext cx="73914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7200" b="1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神学校のために</a:t>
            </a:r>
            <a:endParaRPr lang="en-US" altLang="ja-JP" sz="7200" b="1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7200" b="1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祈りと献金を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3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3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新しいプレゼンテーション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37" charset="0"/>
            <a:ea typeface="ＭＳ Ｐゴシック" pitchFamily="37" charset="-128"/>
            <a:cs typeface="ＭＳ Ｐゴシック" pitchFamily="3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37" charset="0"/>
            <a:ea typeface="ＭＳ Ｐゴシック" pitchFamily="37" charset="-128"/>
            <a:cs typeface="ＭＳ Ｐゴシック" pitchFamily="37" charset="-128"/>
          </a:defRPr>
        </a:defPPr>
      </a:lstStyle>
    </a:ln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1763</TotalTime>
  <Words>405</Words>
  <Application>Microsoft Office PowerPoint</Application>
  <PresentationFormat>画面に合わせる (4:3)</PresentationFormat>
  <Paragraphs>54</Paragraphs>
  <Slides>7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6" baseType="lpstr">
      <vt:lpstr>ＤＦＰ太丸ゴシック体</vt:lpstr>
      <vt:lpstr>HGP創英角ｺﾞｼｯｸUB</vt:lpstr>
      <vt:lpstr>Hiragino Kaku Gothic StdN W8</vt:lpstr>
      <vt:lpstr>Hiragino Maru Gothic Pro W4</vt:lpstr>
      <vt:lpstr>ＭＳ Ｐゴシック</vt:lpstr>
      <vt:lpstr>ＭＳ ゴシック</vt:lpstr>
      <vt:lpstr>ヒラギノ丸ゴ ProN W4</vt:lpstr>
      <vt:lpstr>Arial</vt:lpstr>
      <vt:lpstr>新しいプレゼンテーション</vt:lpstr>
      <vt:lpstr>2022年度 日本バプテスト連盟  《神学校週間》 神学生奨学金献金 6月26日(日)〜7月3日(日)   目標　2,500万円 伝道者養成の働きを担いましょう </vt:lpstr>
      <vt:lpstr>　   　   2016年度　2,235万円 　2017年度　2,298万円 2018年度　1,986万円 2019年度　1,944万円 2020年度　1,603万円 2021年度　1,588万円 　　　　　</vt:lpstr>
      <vt:lpstr>無牧師の教会が多い</vt:lpstr>
      <vt:lpstr> 22年度貸与奨学金の状況 </vt:lpstr>
      <vt:lpstr>22年度神学生貸与・給付奨学金</vt:lpstr>
      <vt:lpstr>　大泉教会の 神学生奨学金献金実績                                             2019年度　2020年度　 月　約　364,564   30,1800 席　上　  33,931     14,858 食　事　  92,340              0 合　計　490,835　316,658 </vt:lpstr>
      <vt:lpstr>PowerPoint プレゼンテーション</vt:lpstr>
    </vt:vector>
  </TitlesOfParts>
  <Company>Office 2004 体験版ユーザー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神学校週間 アッピール</dc:title>
  <dc:creator>Office 2004 体験版ユーザー</dc:creator>
  <cp:lastModifiedBy>飯野 實</cp:lastModifiedBy>
  <cp:revision>182</cp:revision>
  <cp:lastPrinted>2022-05-25T01:53:04Z</cp:lastPrinted>
  <dcterms:created xsi:type="dcterms:W3CDTF">2017-05-19T04:46:00Z</dcterms:created>
  <dcterms:modified xsi:type="dcterms:W3CDTF">2022-05-25T01:56:30Z</dcterms:modified>
</cp:coreProperties>
</file>