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7" r:id="rId2"/>
    <p:sldId id="256" r:id="rId3"/>
    <p:sldId id="257" r:id="rId4"/>
    <p:sldId id="266" r:id="rId5"/>
    <p:sldId id="261" r:id="rId6"/>
    <p:sldId id="265" r:id="rId7"/>
    <p:sldId id="262" r:id="rId8"/>
    <p:sldId id="263" r:id="rId9"/>
  </p:sldIdLst>
  <p:sldSz cx="9144000" cy="6858000" type="screen4x3"/>
  <p:notesSz cx="6770688" cy="9902825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5" userDrawn="1">
          <p15:clr>
            <a:srgbClr val="A4A3A4"/>
          </p15:clr>
        </p15:guide>
        <p15:guide id="2" pos="2041" userDrawn="1">
          <p15:clr>
            <a:srgbClr val="A4A3A4"/>
          </p15:clr>
        </p15:guide>
        <p15:guide id="3" orient="horz" pos="3119" userDrawn="1">
          <p15:clr>
            <a:srgbClr val="A4A3A4"/>
          </p15:clr>
        </p15:guide>
        <p15:guide id="4" pos="213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CA702F-F963-442A-913A-85F193ABC83B}" v="45" dt="2025-05-24T21:33:49.0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中間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FECB4D8-DB02-4DC6-A0A2-4F2EBAE1DC90}" styleName="中間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CF1AB2-1976-4502-BF36-3FF5EA218861}" styleName="中間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00" autoAdjust="0"/>
    <p:restoredTop sz="93878" autoAdjust="0"/>
  </p:normalViewPr>
  <p:slideViewPr>
    <p:cSldViewPr>
      <p:cViewPr varScale="1">
        <p:scale>
          <a:sx n="107" d="100"/>
          <a:sy n="107" d="100"/>
        </p:scale>
        <p:origin x="196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898" y="-108"/>
      </p:cViewPr>
      <p:guideLst>
        <p:guide orient="horz" pos="3025"/>
        <p:guide pos="2041"/>
        <p:guide orient="horz" pos="3119"/>
        <p:guide pos="2133"/>
      </p:guideLst>
    </p:cSldViewPr>
  </p:notesViewPr>
  <p:gridSpacing cx="1828800" cy="18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3"/>
            <a:ext cx="2933711" cy="494603"/>
          </a:xfrm>
          <a:prstGeom prst="rect">
            <a:avLst/>
          </a:prstGeom>
        </p:spPr>
        <p:txBody>
          <a:bodyPr vert="horz" lIns="87899" tIns="43949" rIns="87899" bIns="4394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35468" y="3"/>
            <a:ext cx="2933710" cy="494603"/>
          </a:xfrm>
          <a:prstGeom prst="rect">
            <a:avLst/>
          </a:prstGeom>
        </p:spPr>
        <p:txBody>
          <a:bodyPr vert="horz" lIns="87899" tIns="43949" rIns="87899" bIns="43949" rtlCol="0"/>
          <a:lstStyle>
            <a:lvl1pPr algn="r">
              <a:defRPr sz="1200"/>
            </a:lvl1pPr>
          </a:lstStyle>
          <a:p>
            <a:fld id="{821581FB-AE3A-487C-86BE-FD2AAA037660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6" y="9406689"/>
            <a:ext cx="2933711" cy="494603"/>
          </a:xfrm>
          <a:prstGeom prst="rect">
            <a:avLst/>
          </a:prstGeom>
        </p:spPr>
        <p:txBody>
          <a:bodyPr vert="horz" lIns="87899" tIns="43949" rIns="87899" bIns="4394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35468" y="9406689"/>
            <a:ext cx="2933710" cy="494603"/>
          </a:xfrm>
          <a:prstGeom prst="rect">
            <a:avLst/>
          </a:prstGeom>
        </p:spPr>
        <p:txBody>
          <a:bodyPr vert="horz" lIns="87899" tIns="43949" rIns="87899" bIns="43949" rtlCol="0" anchor="b"/>
          <a:lstStyle>
            <a:lvl1pPr algn="r">
              <a:defRPr sz="1200"/>
            </a:lvl1pPr>
          </a:lstStyle>
          <a:p>
            <a:fld id="{B77D5047-0097-4C2C-A1D2-45B876B714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8821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75ECEA2-59FC-5C4B-972F-63F644D1A9A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5"/>
            <a:ext cx="2933393" cy="495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222" tIns="47610" rIns="95222" bIns="4761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BED91FC7-AB9A-B849-8654-178B64AA262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37299" y="5"/>
            <a:ext cx="2933393" cy="495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222" tIns="47610" rIns="95222" bIns="4761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43DBA9D9-A0F6-D648-B20A-352D341C6D7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2950"/>
            <a:ext cx="4948238" cy="3711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1E7FA5F4-7A6B-3F47-ABD9-5D463BF1607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2345" y="4704279"/>
            <a:ext cx="4966004" cy="4456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222" tIns="47610" rIns="95222" bIns="476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</a:t>
            </a:r>
            <a:r>
              <a:rPr lang="en-US" altLang="ja-JP" noProof="0"/>
              <a:t> </a:t>
            </a:r>
            <a:r>
              <a:rPr lang="ja-JP" altLang="en-US" noProof="0"/>
              <a:t>テキストの書式設定</a:t>
            </a:r>
            <a:endParaRPr lang="en-US" altLang="ja-JP" noProof="0"/>
          </a:p>
          <a:p>
            <a:pPr lvl="1"/>
            <a:r>
              <a:rPr lang="ja-JP" altLang="en-US" noProof="0"/>
              <a:t>第</a:t>
            </a:r>
            <a:r>
              <a:rPr lang="en-US" altLang="ja-JP" noProof="0"/>
              <a:t> 2 </a:t>
            </a:r>
            <a:r>
              <a:rPr lang="ja-JP" altLang="en-US" noProof="0"/>
              <a:t>レベル</a:t>
            </a:r>
            <a:endParaRPr lang="en-US" altLang="ja-JP" noProof="0"/>
          </a:p>
          <a:p>
            <a:pPr lvl="2"/>
            <a:r>
              <a:rPr lang="ja-JP" altLang="en-US" noProof="0"/>
              <a:t>第</a:t>
            </a:r>
            <a:r>
              <a:rPr lang="en-US" altLang="ja-JP" noProof="0"/>
              <a:t> 3 </a:t>
            </a:r>
            <a:r>
              <a:rPr lang="ja-JP" altLang="en-US" noProof="0"/>
              <a:t>レベル</a:t>
            </a:r>
            <a:endParaRPr lang="en-US" altLang="ja-JP" noProof="0"/>
          </a:p>
          <a:p>
            <a:pPr lvl="3"/>
            <a:r>
              <a:rPr lang="ja-JP" altLang="en-US" noProof="0"/>
              <a:t>第</a:t>
            </a:r>
            <a:r>
              <a:rPr lang="en-US" altLang="ja-JP" noProof="0"/>
              <a:t> 4 </a:t>
            </a:r>
            <a:r>
              <a:rPr lang="ja-JP" altLang="en-US" noProof="0"/>
              <a:t>レベル</a:t>
            </a:r>
            <a:endParaRPr lang="en-US" altLang="ja-JP" noProof="0"/>
          </a:p>
          <a:p>
            <a:pPr lvl="4"/>
            <a:r>
              <a:rPr lang="ja-JP" altLang="en-US" noProof="0"/>
              <a:t>第</a:t>
            </a:r>
            <a:r>
              <a:rPr lang="en-US" altLang="ja-JP" noProof="0"/>
              <a:t> 5 </a:t>
            </a:r>
            <a:r>
              <a:rPr lang="ja-JP" altLang="en-US" noProof="0"/>
              <a:t>レベル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CED84872-E0C6-294D-BFC1-E3C908AD891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9406981"/>
            <a:ext cx="2933393" cy="495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222" tIns="47610" rIns="95222" bIns="4761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C3DB6AAE-A957-3D40-8DDA-42CB5B59E4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7299" y="9406981"/>
            <a:ext cx="2933393" cy="495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222" tIns="47610" rIns="95222" bIns="4761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7971282-5068-D841-BE23-B0394161D12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07226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7" charset="0"/>
        <a:ea typeface="ＭＳ Ｐゴシック" pitchFamily="37" charset="-128"/>
        <a:cs typeface="ＭＳ Ｐゴシック" pitchFamily="3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7" charset="0"/>
        <a:ea typeface="ＭＳ Ｐゴシック" pitchFamily="3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7" charset="0"/>
        <a:ea typeface="ＭＳ Ｐゴシック" pitchFamily="3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7" charset="0"/>
        <a:ea typeface="ＭＳ Ｐゴシック" pitchFamily="3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7" charset="0"/>
        <a:ea typeface="ＭＳ Ｐゴシック" pitchFamily="37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id="{8A91956B-A2F6-984C-BEEC-BC7A51DD50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9499991" indent="-39024221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89429" indent="-237887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65201" indent="-237887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40970" indent="-237887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91704" indent="-237887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42435" indent="-237887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93166" indent="-237887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896" indent="-237887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42E9E00-D3B2-4A45-B5D2-705A4C779BD5}" type="slidenum">
              <a:rPr lang="en-US" altLang="ja-JP" sz="1400"/>
              <a:pPr/>
              <a:t>2</a:t>
            </a:fld>
            <a:endParaRPr lang="en-US" altLang="ja-JP" sz="140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35EBCD48-358F-6844-A823-2FD2BDD2D1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CF9066E2-097F-CA4C-84A3-955941FBFA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>
            <a:extLst>
              <a:ext uri="{FF2B5EF4-FFF2-40B4-BE49-F238E27FC236}">
                <a16:creationId xmlns:a16="http://schemas.microsoft.com/office/drawing/2014/main" id="{4DD1FA63-7581-E14C-81D2-94B9078DE9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9499991" indent="-39024221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89429" indent="-237887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65201" indent="-237887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40970" indent="-237887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91704" indent="-237887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42435" indent="-237887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93166" indent="-237887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896" indent="-237887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98EF872-0993-2049-A957-7E0AE433EA58}" type="slidenum">
              <a:rPr lang="en-US" altLang="ja-JP" sz="1400"/>
              <a:pPr/>
              <a:t>3</a:t>
            </a:fld>
            <a:endParaRPr lang="en-US" altLang="ja-JP" sz="1400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5ECBE68E-6B59-1B4C-9D43-FFEC8D699B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65CA065-55EF-4D4B-BEFC-A362B2CC5A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>
            <a:extLst>
              <a:ext uri="{FF2B5EF4-FFF2-40B4-BE49-F238E27FC236}">
                <a16:creationId xmlns:a16="http://schemas.microsoft.com/office/drawing/2014/main" id="{A9C26B55-74B3-1B42-B04C-41539C2427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9499991" indent="-39024221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89429" indent="-237887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65201" indent="-237887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40970" indent="-237887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91704" indent="-237887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42435" indent="-237887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93166" indent="-237887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896" indent="-237887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59272DE-B57F-2740-9DF7-9C8DEECB7534}" type="slidenum">
              <a:rPr lang="en-US" altLang="ja-JP" sz="1400"/>
              <a:pPr/>
              <a:t>8</a:t>
            </a:fld>
            <a:endParaRPr lang="en-US" altLang="ja-JP" sz="1400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0E1BF4E2-7802-2943-981F-A6EE1BF421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4E0A75BE-E79A-D442-9FFF-848863CF6C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A596B5-E540-0244-8B69-C5D50221DB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478DCC-D21E-AE4D-8115-CF99FCB4E6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A9AB023-FBD5-004A-8BF0-EFD8EAEC78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28111-5258-134B-A2AE-8358C6991820}" type="slidenum">
              <a:rPr lang="en-US" altLang="ja-JP"/>
              <a:pPr>
                <a:defRPr/>
              </a:pPr>
              <a:t>‹#›</a:t>
            </a:fld>
            <a:endParaRPr lang="en-US" altLang="ja-JP" sz="1400"/>
          </a:p>
        </p:txBody>
      </p:sp>
    </p:spTree>
    <p:extLst>
      <p:ext uri="{BB962C8B-B14F-4D97-AF65-F5344CB8AC3E}">
        <p14:creationId xmlns:p14="http://schemas.microsoft.com/office/powerpoint/2010/main" val="2663212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5B66C80-1E4A-9A4D-A4BF-1D4F0833C3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07B6F9C-BDCB-FB49-8B49-C4EEFE1CB9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9FAFF84-250C-3745-96B9-FF22A1A90E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FB197-BB14-864B-B399-14F6809A7ACA}" type="slidenum">
              <a:rPr lang="en-US" altLang="ja-JP"/>
              <a:pPr>
                <a:defRPr/>
              </a:pPr>
              <a:t>‹#›</a:t>
            </a:fld>
            <a:endParaRPr lang="en-US" altLang="ja-JP" sz="1400"/>
          </a:p>
        </p:txBody>
      </p:sp>
    </p:spTree>
    <p:extLst>
      <p:ext uri="{BB962C8B-B14F-4D97-AF65-F5344CB8AC3E}">
        <p14:creationId xmlns:p14="http://schemas.microsoft.com/office/powerpoint/2010/main" val="3181740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E8AADCE-92C8-B042-A91E-D42F7A3E5A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515ED73-21A6-554D-96ED-4BA0A4E7A8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2531A9-EF3C-E746-8BB0-E730455E7F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9E69A-115E-E441-8FF0-E60B21A74312}" type="slidenum">
              <a:rPr lang="en-US" altLang="ja-JP"/>
              <a:pPr>
                <a:defRPr/>
              </a:pPr>
              <a:t>‹#›</a:t>
            </a:fld>
            <a:endParaRPr lang="en-US" altLang="ja-JP" sz="1400"/>
          </a:p>
        </p:txBody>
      </p:sp>
    </p:spTree>
    <p:extLst>
      <p:ext uri="{BB962C8B-B14F-4D97-AF65-F5344CB8AC3E}">
        <p14:creationId xmlns:p14="http://schemas.microsoft.com/office/powerpoint/2010/main" val="10899938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タイトルとグラ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グラフ プレースホルダ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6E5AB0-8D96-0846-BB56-EC33330A3E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DBA898-9D5E-7142-B210-1803BC1E4B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5EB53B6-3B44-2F4B-BEDF-F9CA7DA920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97D77-7B57-7A46-B810-286687F7017E}" type="slidenum">
              <a:rPr lang="en-US" altLang="ja-JP"/>
              <a:pPr>
                <a:defRPr/>
              </a:pPr>
              <a:t>‹#›</a:t>
            </a:fld>
            <a:endParaRPr lang="en-US" altLang="ja-JP" sz="1400"/>
          </a:p>
        </p:txBody>
      </p:sp>
    </p:spTree>
    <p:extLst>
      <p:ext uri="{BB962C8B-B14F-4D97-AF65-F5344CB8AC3E}">
        <p14:creationId xmlns:p14="http://schemas.microsoft.com/office/powerpoint/2010/main" val="3303654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54A9CA9-C28B-7E4B-AF0F-873310BFDF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AFE749-9C9A-004F-A62E-1E42671E72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3F1DAC-3C89-374D-981E-BD4D1D86C4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45D60-35D3-1B45-8AF9-3E8DB4F405BE}" type="slidenum">
              <a:rPr lang="en-US" altLang="ja-JP"/>
              <a:pPr>
                <a:defRPr/>
              </a:pPr>
              <a:t>‹#›</a:t>
            </a:fld>
            <a:endParaRPr lang="en-US" altLang="ja-JP" sz="1400"/>
          </a:p>
        </p:txBody>
      </p:sp>
    </p:spTree>
    <p:extLst>
      <p:ext uri="{BB962C8B-B14F-4D97-AF65-F5344CB8AC3E}">
        <p14:creationId xmlns:p14="http://schemas.microsoft.com/office/powerpoint/2010/main" val="2849640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77CD30-49C7-2142-9C4A-665569BD01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141FCFD-0A00-FF44-A1EC-7987A2F54E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6F7913B-58AF-4E4A-A9EA-60CEA6D41B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864C5-CDEB-9644-99A6-67C34A130C10}" type="slidenum">
              <a:rPr lang="en-US" altLang="ja-JP"/>
              <a:pPr>
                <a:defRPr/>
              </a:pPr>
              <a:t>‹#›</a:t>
            </a:fld>
            <a:endParaRPr lang="en-US" altLang="ja-JP" sz="1400"/>
          </a:p>
        </p:txBody>
      </p:sp>
    </p:spTree>
    <p:extLst>
      <p:ext uri="{BB962C8B-B14F-4D97-AF65-F5344CB8AC3E}">
        <p14:creationId xmlns:p14="http://schemas.microsoft.com/office/powerpoint/2010/main" val="3926093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0885C5-3A3B-9247-9C74-0B30EF0EC2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4A6C13-2B4F-2D48-BA86-804DFD0A19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39AC5B-B6FE-C549-9268-17A466BD5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2824C-B5A0-D64F-B0FD-E00933DB487F}" type="slidenum">
              <a:rPr lang="en-US" altLang="ja-JP"/>
              <a:pPr>
                <a:defRPr/>
              </a:pPr>
              <a:t>‹#›</a:t>
            </a:fld>
            <a:endParaRPr lang="en-US" altLang="ja-JP" sz="1400"/>
          </a:p>
        </p:txBody>
      </p:sp>
    </p:spTree>
    <p:extLst>
      <p:ext uri="{BB962C8B-B14F-4D97-AF65-F5344CB8AC3E}">
        <p14:creationId xmlns:p14="http://schemas.microsoft.com/office/powerpoint/2010/main" val="299945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86C1FE8-B3E9-B447-89BC-1FD499454C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EB9DB88-20D8-6948-832E-FB1D3183FD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A67EF2A-1B75-BF4D-BB3E-D9A515B37F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8C33C-CC5C-9E41-85E2-C193694DA77F}" type="slidenum">
              <a:rPr lang="en-US" altLang="ja-JP"/>
              <a:pPr>
                <a:defRPr/>
              </a:pPr>
              <a:t>‹#›</a:t>
            </a:fld>
            <a:endParaRPr lang="en-US" altLang="ja-JP" sz="1400"/>
          </a:p>
        </p:txBody>
      </p:sp>
    </p:spTree>
    <p:extLst>
      <p:ext uri="{BB962C8B-B14F-4D97-AF65-F5344CB8AC3E}">
        <p14:creationId xmlns:p14="http://schemas.microsoft.com/office/powerpoint/2010/main" val="1672897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5E74D06-9640-CC49-B0AD-087860407B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04E5EB3-278F-BF46-8956-5FABD0D74F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4704046-FC40-514F-AA3B-313E5AF016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DAD39-FEE9-7A48-9807-FD805135C9A7}" type="slidenum">
              <a:rPr lang="en-US" altLang="ja-JP"/>
              <a:pPr>
                <a:defRPr/>
              </a:pPr>
              <a:t>‹#›</a:t>
            </a:fld>
            <a:endParaRPr lang="en-US" altLang="ja-JP" sz="1400"/>
          </a:p>
        </p:txBody>
      </p:sp>
    </p:spTree>
    <p:extLst>
      <p:ext uri="{BB962C8B-B14F-4D97-AF65-F5344CB8AC3E}">
        <p14:creationId xmlns:p14="http://schemas.microsoft.com/office/powerpoint/2010/main" val="2378203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B498474-8D00-3D40-9DBB-1EBE7AB909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C7551B9-938D-0940-BE41-C8D844BA94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A7CE3DE-6A32-2448-85CF-863DC743BA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C569A1-70D4-D444-80A2-BB6421352444}" type="slidenum">
              <a:rPr lang="en-US" altLang="ja-JP"/>
              <a:pPr>
                <a:defRPr/>
              </a:pPr>
              <a:t>‹#›</a:t>
            </a:fld>
            <a:endParaRPr lang="en-US" altLang="ja-JP" sz="1400"/>
          </a:p>
        </p:txBody>
      </p:sp>
    </p:spTree>
    <p:extLst>
      <p:ext uri="{BB962C8B-B14F-4D97-AF65-F5344CB8AC3E}">
        <p14:creationId xmlns:p14="http://schemas.microsoft.com/office/powerpoint/2010/main" val="1724956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933A3-0B27-5B46-97C2-0EF3A1226A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CCB840-297A-DC4C-BA33-FFF89BC5A3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9A2EDB-7039-A648-AE34-1182C0C22B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91D70-CE4E-C940-B2AC-3FFA47690B8E}" type="slidenum">
              <a:rPr lang="en-US" altLang="ja-JP"/>
              <a:pPr>
                <a:defRPr/>
              </a:pPr>
              <a:t>‹#›</a:t>
            </a:fld>
            <a:endParaRPr lang="en-US" altLang="ja-JP" sz="1400"/>
          </a:p>
        </p:txBody>
      </p:sp>
    </p:spTree>
    <p:extLst>
      <p:ext uri="{BB962C8B-B14F-4D97-AF65-F5344CB8AC3E}">
        <p14:creationId xmlns:p14="http://schemas.microsoft.com/office/powerpoint/2010/main" val="1907849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09C820-8DA9-E941-A13F-307C26866A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2CA92CE-FA4C-4142-A1FC-285CBADC19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F2B183-97FB-C740-8731-000897673E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739FE-DD91-F04D-B0A6-147EE916C682}" type="slidenum">
              <a:rPr lang="en-US" altLang="ja-JP"/>
              <a:pPr>
                <a:defRPr/>
              </a:pPr>
              <a:t>‹#›</a:t>
            </a:fld>
            <a:endParaRPr lang="en-US" altLang="ja-JP" sz="1400"/>
          </a:p>
        </p:txBody>
      </p:sp>
    </p:spTree>
    <p:extLst>
      <p:ext uri="{BB962C8B-B14F-4D97-AF65-F5344CB8AC3E}">
        <p14:creationId xmlns:p14="http://schemas.microsoft.com/office/powerpoint/2010/main" val="5142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0A72525-91D6-7146-81AD-334B11E894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B4DBFCC-986E-B142-97DD-1A8056756C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15DCAD0-8B91-CA4F-B612-9E41F3C7994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BF1911B-2D8F-5D41-A204-CEAC37D2F0E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3874E1A-6797-684F-823D-A1C6B049BFB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800"/>
            </a:lvl1pPr>
          </a:lstStyle>
          <a:p>
            <a:pPr>
              <a:defRPr/>
            </a:pPr>
            <a:fld id="{4EDC5E13-DB0E-FD45-A55B-0071D7B2CD69}" type="slidenum">
              <a:rPr lang="en-US" altLang="ja-JP"/>
              <a:pPr>
                <a:defRPr/>
              </a:pPr>
              <a:t>‹#›</a:t>
            </a:fld>
            <a:endParaRPr lang="en-US" altLang="ja-JP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7" charset="0"/>
          <a:ea typeface="ＭＳ Ｐゴシック" pitchFamily="37" charset="-128"/>
          <a:cs typeface="ＭＳ Ｐゴシック" pitchFamily="3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7" charset="0"/>
          <a:ea typeface="ＭＳ Ｐゴシック" pitchFamily="37" charset="-128"/>
          <a:cs typeface="ＭＳ Ｐゴシック" pitchFamily="3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7" charset="0"/>
          <a:ea typeface="ＭＳ Ｐゴシック" pitchFamily="37" charset="-128"/>
          <a:cs typeface="ＭＳ Ｐゴシック" pitchFamily="3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7" charset="0"/>
          <a:ea typeface="ＭＳ Ｐゴシック" pitchFamily="37" charset="-128"/>
          <a:cs typeface="ＭＳ Ｐゴシック" pitchFamily="37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7" charset="0"/>
          <a:ea typeface="ＭＳ Ｐゴシック" pitchFamily="37" charset="-128"/>
          <a:cs typeface="ＭＳ Ｐゴシック" pitchFamily="37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7" charset="0"/>
          <a:ea typeface="ＭＳ Ｐゴシック" pitchFamily="37" charset="-128"/>
          <a:cs typeface="ＭＳ Ｐゴシック" pitchFamily="37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7" charset="0"/>
          <a:ea typeface="ＭＳ Ｐゴシック" pitchFamily="37" charset="-128"/>
          <a:cs typeface="ＭＳ Ｐゴシック" pitchFamily="37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7" charset="0"/>
          <a:ea typeface="ＭＳ Ｐゴシック" pitchFamily="37" charset="-128"/>
          <a:cs typeface="ＭＳ Ｐゴシック" pitchFamily="37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onen.net/2025%e5%b9%b4%e5%ba%a6%e7%a5%9e%e5%ad%a6%e6%a0%a1%e9%80%b1%e9%96%93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タイトル 1">
                <a:extLst>
                  <a:ext uri="{FF2B5EF4-FFF2-40B4-BE49-F238E27FC236}">
                    <a16:creationId xmlns:a16="http://schemas.microsoft.com/office/drawing/2014/main" id="{7DDE32F0-8C03-2760-BE73-C50186134148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685800" y="609600"/>
                <a:ext cx="7772400" cy="838200"/>
              </a:xfrm>
            </p:spPr>
            <p:txBody>
              <a:bodyPr/>
              <a:lstStyle/>
              <a:p>
                <a:r>
                  <a:rPr lang="en-US" altLang="ja-JP" b="1" u="sng" dirty="0">
                    <a:solidFill>
                      <a:srgbClr val="002060"/>
                    </a:solidFill>
                    <a:latin typeface="+mj-ea"/>
                  </a:rPr>
                  <a:t>2025</a:t>
                </a:r>
                <a14:m>
                  <m:oMath xmlns:m="http://schemas.openxmlformats.org/officeDocument/2006/math">
                    <m:r>
                      <a:rPr lang="ja-JP" altLang="en-US" b="1" i="1" u="sng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年度</m:t>
                    </m:r>
                  </m:oMath>
                </a14:m>
                <a:r>
                  <a:rPr lang="ja-JP" altLang="en-US" b="1" u="sng" dirty="0">
                    <a:solidFill>
                      <a:srgbClr val="002060"/>
                    </a:solidFill>
                    <a:latin typeface="+mj-ea"/>
                  </a:rPr>
                  <a:t>神学校週間によせて</a:t>
                </a:r>
                <a:endParaRPr kumimoji="1" lang="ja-JP" altLang="en-US" b="1" u="sng" dirty="0">
                  <a:solidFill>
                    <a:srgbClr val="002060"/>
                  </a:solidFill>
                  <a:latin typeface="+mj-ea"/>
                </a:endParaRPr>
              </a:p>
            </p:txBody>
          </p:sp>
        </mc:Choice>
        <mc:Fallback xmlns="">
          <p:sp>
            <p:nvSpPr>
              <p:cNvPr id="2" name="タイトル 1">
                <a:extLst>
                  <a:ext uri="{FF2B5EF4-FFF2-40B4-BE49-F238E27FC236}">
                    <a16:creationId xmlns:a16="http://schemas.microsoft.com/office/drawing/2014/main" id="{7DDE32F0-8C03-2760-BE73-C5018613414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85800" y="609600"/>
                <a:ext cx="7772400" cy="838200"/>
              </a:xfrm>
              <a:blipFill>
                <a:blip r:embed="rId2"/>
                <a:stretch>
                  <a:fillRect l="-314" t="-12319" r="-235" b="-2753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タイトル 1">
            <a:extLst>
              <a:ext uri="{FF2B5EF4-FFF2-40B4-BE49-F238E27FC236}">
                <a16:creationId xmlns:a16="http://schemas.microsoft.com/office/drawing/2014/main" id="{CCB52C98-1B40-0DE4-EC51-F75F6DF7CDED}"/>
              </a:ext>
            </a:extLst>
          </p:cNvPr>
          <p:cNvSpPr txBox="1">
            <a:spLocks/>
          </p:cNvSpPr>
          <p:nvPr/>
        </p:nvSpPr>
        <p:spPr bwMode="auto">
          <a:xfrm>
            <a:off x="914400" y="1984281"/>
            <a:ext cx="77724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itchFamily="37" charset="0"/>
                <a:ea typeface="ＭＳ Ｐゴシック" pitchFamily="37" charset="-128"/>
                <a:cs typeface="ＭＳ Ｐゴシック" pitchFamily="37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itchFamily="37" charset="0"/>
                <a:ea typeface="ＭＳ Ｐゴシック" pitchFamily="37" charset="-128"/>
                <a:cs typeface="ＭＳ Ｐゴシック" pitchFamily="37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itchFamily="37" charset="0"/>
                <a:ea typeface="ＭＳ Ｐゴシック" pitchFamily="37" charset="-128"/>
                <a:cs typeface="ＭＳ Ｐゴシック" pitchFamily="37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itchFamily="37" charset="0"/>
                <a:ea typeface="ＭＳ Ｐゴシック" pitchFamily="37" charset="-128"/>
                <a:cs typeface="ＭＳ Ｐゴシック" pitchFamily="37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itchFamily="37" charset="0"/>
                <a:ea typeface="ＭＳ Ｐゴシック" pitchFamily="37" charset="-128"/>
                <a:cs typeface="ＭＳ Ｐゴシック" pitchFamily="37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itchFamily="37" charset="0"/>
                <a:ea typeface="ＭＳ Ｐゴシック" pitchFamily="37" charset="-128"/>
                <a:cs typeface="ＭＳ Ｐゴシック" pitchFamily="37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itchFamily="37" charset="0"/>
                <a:ea typeface="ＭＳ Ｐゴシック" pitchFamily="37" charset="-128"/>
                <a:cs typeface="ＭＳ Ｐゴシック" pitchFamily="37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itchFamily="37" charset="0"/>
                <a:ea typeface="ＭＳ Ｐゴシック" pitchFamily="37" charset="-128"/>
                <a:cs typeface="ＭＳ Ｐゴシック" pitchFamily="37" charset="-128"/>
              </a:defRPr>
            </a:lvl9pPr>
          </a:lstStyle>
          <a:p>
            <a:r>
              <a:rPr lang="ja-JP" altLang="en-US" sz="2800" kern="0" dirty="0">
                <a:latin typeface="+mj-ea"/>
              </a:rPr>
              <a:t>神学校週間アピール用のパワーポイント資料</a:t>
            </a:r>
            <a:br>
              <a:rPr lang="en-US" altLang="ja-JP" sz="2800" kern="0" dirty="0">
                <a:latin typeface="+mj-ea"/>
              </a:rPr>
            </a:br>
            <a:r>
              <a:rPr lang="ja-JP" altLang="en-US" sz="2800" kern="0" dirty="0">
                <a:latin typeface="+mj-ea"/>
              </a:rPr>
              <a:t>をご利用ください。</a:t>
            </a:r>
            <a:endParaRPr lang="en-US" altLang="ja-JP" sz="2800" kern="0" dirty="0">
              <a:latin typeface="+mj-ea"/>
            </a:endParaRPr>
          </a:p>
          <a:p>
            <a:endParaRPr lang="en-US" altLang="ja-JP" sz="2800" kern="0" dirty="0">
              <a:latin typeface="+mj-ea"/>
            </a:endParaRPr>
          </a:p>
          <a:p>
            <a:pPr algn="l"/>
            <a:r>
              <a:rPr lang="ja-JP" altLang="en-US" sz="2800" kern="0" dirty="0">
                <a:latin typeface="+mj-ea"/>
              </a:rPr>
              <a:t>● 資料（</a:t>
            </a:r>
            <a:r>
              <a:rPr lang="en-US" altLang="ja-JP" sz="2800" kern="0" dirty="0">
                <a:latin typeface="+mj-ea"/>
              </a:rPr>
              <a:t>PPT</a:t>
            </a:r>
            <a:r>
              <a:rPr lang="ja-JP" altLang="en-US" sz="2800" kern="0" dirty="0">
                <a:latin typeface="+mj-ea"/>
              </a:rPr>
              <a:t>）の格納先</a:t>
            </a:r>
            <a:br>
              <a:rPr lang="en-US" altLang="ja-JP" sz="2800" kern="0" dirty="0">
                <a:latin typeface="+mj-ea"/>
              </a:rPr>
            </a:br>
            <a:r>
              <a:rPr lang="ja-JP" altLang="en-US" sz="2800" kern="0" dirty="0">
                <a:latin typeface="+mj-ea"/>
              </a:rPr>
              <a:t>　　　</a:t>
            </a:r>
            <a:r>
              <a:rPr lang="en-US" altLang="ja-JP" sz="1200" kern="100" dirty="0">
                <a:solidFill>
                  <a:srgbClr val="0000FF"/>
                </a:solidFill>
                <a:effectLst/>
                <a:latin typeface="HG丸ｺﾞｼｯｸM-PRO" panose="020F0600000000000000" pitchFamily="50" charset="-128"/>
                <a:cs typeface="Arial" panose="020B0604020202020204" pitchFamily="34" charset="0"/>
                <a:hlinkClick r:id="rId3"/>
              </a:rPr>
              <a:t>2025年度神学校週間 | </a:t>
            </a:r>
            <a:r>
              <a:rPr lang="en-US" altLang="ja-JP" sz="1200" kern="100" dirty="0" err="1">
                <a:solidFill>
                  <a:srgbClr val="0000FF"/>
                </a:solidFill>
                <a:effectLst/>
                <a:latin typeface="HG丸ｺﾞｼｯｸM-PRO" panose="020F0600000000000000" pitchFamily="50" charset="-128"/>
                <a:cs typeface="Arial" panose="020B0604020202020204" pitchFamily="34" charset="0"/>
                <a:hlinkClick r:id="rId3"/>
              </a:rPr>
              <a:t>日本バプテスト連盟全国壮年会連合</a:t>
            </a:r>
            <a:endParaRPr lang="en-US" altLang="ja-JP" sz="1400" dirty="0">
              <a:latin typeface="+mj-ea"/>
            </a:endParaRPr>
          </a:p>
          <a:p>
            <a:pPr algn="l"/>
            <a:br>
              <a:rPr lang="en-US" altLang="ja-JP" sz="2800" kern="0" dirty="0">
                <a:solidFill>
                  <a:schemeClr val="tx1"/>
                </a:solidFill>
                <a:latin typeface="+mj-ea"/>
              </a:rPr>
            </a:br>
            <a:r>
              <a:rPr lang="ja-JP" altLang="en-US" sz="2800" kern="0" dirty="0">
                <a:solidFill>
                  <a:schemeClr val="tx1"/>
                </a:solidFill>
                <a:latin typeface="+mj-ea"/>
              </a:rPr>
              <a:t>● 第</a:t>
            </a:r>
            <a:r>
              <a:rPr lang="en-US" altLang="ja-JP" sz="2800" kern="0" dirty="0">
                <a:solidFill>
                  <a:schemeClr val="tx1"/>
                </a:solidFill>
                <a:latin typeface="+mj-ea"/>
              </a:rPr>
              <a:t>7</a:t>
            </a:r>
            <a:r>
              <a:rPr lang="ja-JP" altLang="en-US" sz="2800" kern="0" dirty="0">
                <a:solidFill>
                  <a:schemeClr val="tx1"/>
                </a:solidFill>
                <a:latin typeface="+mj-ea"/>
              </a:rPr>
              <a:t>のスライドの</a:t>
            </a:r>
            <a:r>
              <a:rPr lang="ja-JP" altLang="en-US" sz="2800" dirty="0">
                <a:solidFill>
                  <a:schemeClr val="tx1"/>
                </a:solidFill>
                <a:latin typeface="+mj-ea"/>
              </a:rPr>
              <a:t>私達の教会の献金実績欄に</a:t>
            </a:r>
            <a:endParaRPr lang="en-US" altLang="ja-JP" sz="2800" dirty="0">
              <a:solidFill>
                <a:schemeClr val="tx1"/>
              </a:solidFill>
              <a:latin typeface="+mj-ea"/>
            </a:endParaRPr>
          </a:p>
          <a:p>
            <a:pPr algn="l"/>
            <a:r>
              <a:rPr lang="ja-JP" altLang="en-US" sz="2800" dirty="0">
                <a:solidFill>
                  <a:schemeClr val="tx1"/>
                </a:solidFill>
                <a:latin typeface="+mj-ea"/>
              </a:rPr>
              <a:t>  　記入してアピールにお使いください。</a:t>
            </a:r>
            <a:endParaRPr lang="en-US" altLang="ja-JP" sz="2800" kern="0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200400" y="6017567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日本バプテスト連盟全国壮年会連合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6C21B437-F942-0BEA-32B4-F9194D718D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0" y="2568388"/>
            <a:ext cx="18288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991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>
            <a:extLst>
              <a:ext uri="{FF2B5EF4-FFF2-40B4-BE49-F238E27FC236}">
                <a16:creationId xmlns:a16="http://schemas.microsoft.com/office/drawing/2014/main" id="{626F195B-B965-C246-9DF2-10319496DBB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-228600"/>
            <a:ext cx="9144000" cy="7315200"/>
          </a:xfrm>
        </p:spPr>
        <p:txBody>
          <a:bodyPr/>
          <a:lstStyle/>
          <a:p>
            <a:pPr eaLnBrk="1" hangingPunct="1"/>
            <a:r>
              <a:rPr lang="en-US" altLang="ja-JP" sz="3600" b="1" dirty="0">
                <a:solidFill>
                  <a:schemeClr val="tx1"/>
                </a:solidFill>
                <a:latin typeface="+mj-ea"/>
              </a:rPr>
              <a:t>2025</a:t>
            </a:r>
            <a:r>
              <a:rPr lang="ja-JP" altLang="en-US" sz="3600" b="1" dirty="0">
                <a:solidFill>
                  <a:schemeClr val="tx1"/>
                </a:solidFill>
                <a:latin typeface="+mj-ea"/>
              </a:rPr>
              <a:t>年度</a:t>
            </a:r>
            <a:br>
              <a:rPr lang="en-US" altLang="ja-JP" sz="3600" b="1" dirty="0">
                <a:latin typeface="+mj-ea"/>
              </a:rPr>
            </a:br>
            <a:r>
              <a:rPr lang="ja-JP" altLang="en-US" sz="3600" b="1" dirty="0">
                <a:latin typeface="+mj-ea"/>
              </a:rPr>
              <a:t>日本バプテスト連盟全国壮年会連合</a:t>
            </a:r>
            <a:br>
              <a:rPr lang="en-US" altLang="ja-JP" sz="2400" b="1" dirty="0">
                <a:latin typeface="+mj-ea"/>
              </a:rPr>
            </a:br>
            <a:r>
              <a:rPr lang="en-US" altLang="ja-JP" sz="3200" b="1" dirty="0">
                <a:solidFill>
                  <a:srgbClr val="008000"/>
                </a:solidFill>
                <a:latin typeface="+mj-ea"/>
              </a:rPr>
              <a:t>《</a:t>
            </a:r>
            <a:r>
              <a:rPr lang="ja-JP" altLang="en-US" sz="3200" b="1" dirty="0">
                <a:solidFill>
                  <a:srgbClr val="008000"/>
                </a:solidFill>
                <a:latin typeface="+mj-ea"/>
              </a:rPr>
              <a:t>神学校週間</a:t>
            </a:r>
            <a:r>
              <a:rPr lang="en-US" altLang="ja-JP" sz="3200" b="1" dirty="0">
                <a:solidFill>
                  <a:srgbClr val="008000"/>
                </a:solidFill>
                <a:latin typeface="+mj-ea"/>
              </a:rPr>
              <a:t>》</a:t>
            </a:r>
            <a:br>
              <a:rPr lang="en-US" altLang="ja-JP" sz="3200" b="1" dirty="0">
                <a:solidFill>
                  <a:srgbClr val="008000"/>
                </a:solidFill>
                <a:latin typeface="+mj-ea"/>
              </a:rPr>
            </a:br>
            <a:r>
              <a:rPr lang="en-US" altLang="ja-JP" sz="2000" b="1" dirty="0">
                <a:solidFill>
                  <a:schemeClr val="tx1"/>
                </a:solidFill>
                <a:latin typeface="+mj-ea"/>
              </a:rPr>
              <a:t>6</a:t>
            </a:r>
            <a:r>
              <a:rPr lang="ja-JP" altLang="en-US" sz="2000" b="1" dirty="0">
                <a:solidFill>
                  <a:schemeClr val="tx1"/>
                </a:solidFill>
                <a:latin typeface="+mj-ea"/>
              </a:rPr>
              <a:t>月</a:t>
            </a:r>
            <a:r>
              <a:rPr lang="en-US" altLang="ja-JP" sz="2000" b="1" dirty="0">
                <a:solidFill>
                  <a:schemeClr val="tx1"/>
                </a:solidFill>
                <a:latin typeface="+mj-ea"/>
              </a:rPr>
              <a:t>22</a:t>
            </a:r>
            <a:r>
              <a:rPr lang="ja-JP" altLang="en-US" sz="2000" b="1" dirty="0">
                <a:solidFill>
                  <a:schemeClr val="tx1"/>
                </a:solidFill>
                <a:latin typeface="+mj-ea"/>
              </a:rPr>
              <a:t>日</a:t>
            </a:r>
            <a:r>
              <a:rPr lang="en-US" altLang="ja-JP" sz="2000" b="1" dirty="0">
                <a:solidFill>
                  <a:schemeClr val="tx1"/>
                </a:solidFill>
                <a:latin typeface="+mj-ea"/>
              </a:rPr>
              <a:t>(</a:t>
            </a:r>
            <a:r>
              <a:rPr lang="ja-JP" altLang="en-US" sz="2000" b="1" dirty="0">
                <a:solidFill>
                  <a:schemeClr val="tx1"/>
                </a:solidFill>
                <a:latin typeface="+mj-ea"/>
              </a:rPr>
              <a:t>日</a:t>
            </a:r>
            <a:r>
              <a:rPr lang="en-US" altLang="ja-JP" sz="2000" b="1" dirty="0">
                <a:solidFill>
                  <a:schemeClr val="tx1"/>
                </a:solidFill>
                <a:latin typeface="+mj-ea"/>
              </a:rPr>
              <a:t>)〜6</a:t>
            </a:r>
            <a:r>
              <a:rPr lang="ja-JP" altLang="en-US" sz="2000" b="1" dirty="0">
                <a:solidFill>
                  <a:schemeClr val="tx1"/>
                </a:solidFill>
                <a:latin typeface="+mj-ea"/>
              </a:rPr>
              <a:t>月</a:t>
            </a:r>
            <a:r>
              <a:rPr lang="en-US" altLang="ja-JP" sz="2000" b="1" dirty="0">
                <a:solidFill>
                  <a:schemeClr val="tx1"/>
                </a:solidFill>
                <a:latin typeface="+mj-ea"/>
              </a:rPr>
              <a:t>29</a:t>
            </a:r>
            <a:r>
              <a:rPr lang="ja-JP" altLang="en-US" sz="2000" b="1" dirty="0">
                <a:latin typeface="+mj-ea"/>
              </a:rPr>
              <a:t>日</a:t>
            </a:r>
            <a:r>
              <a:rPr lang="en-US" altLang="ja-JP" sz="2000" b="1" dirty="0">
                <a:latin typeface="+mj-ea"/>
              </a:rPr>
              <a:t>(</a:t>
            </a:r>
            <a:r>
              <a:rPr lang="ja-JP" altLang="en-US" sz="2000" b="1" dirty="0">
                <a:latin typeface="+mj-ea"/>
              </a:rPr>
              <a:t>日</a:t>
            </a:r>
            <a:r>
              <a:rPr lang="en-US" altLang="ja-JP" sz="2000" b="1" dirty="0">
                <a:latin typeface="+mj-ea"/>
              </a:rPr>
              <a:t>)</a:t>
            </a:r>
            <a:r>
              <a:rPr lang="ja-JP" altLang="en-US" sz="2000" b="1" dirty="0">
                <a:latin typeface="+mj-ea"/>
              </a:rPr>
              <a:t>（毎年</a:t>
            </a:r>
            <a:r>
              <a:rPr lang="en-US" altLang="ja-JP" sz="2000" b="1" dirty="0">
                <a:latin typeface="+mj-ea"/>
              </a:rPr>
              <a:t>6</a:t>
            </a:r>
            <a:r>
              <a:rPr lang="ja-JP" altLang="en-US" sz="2000" b="1" dirty="0">
                <a:latin typeface="+mj-ea"/>
              </a:rPr>
              <a:t>月の第４主日から）</a:t>
            </a:r>
            <a:br>
              <a:rPr lang="en-US" altLang="ja-JP" sz="2000" b="1" dirty="0">
                <a:latin typeface="+mj-ea"/>
              </a:rPr>
            </a:br>
            <a:br>
              <a:rPr lang="en-US" altLang="ja-JP" sz="2000" b="1" dirty="0">
                <a:latin typeface="+mj-ea"/>
              </a:rPr>
            </a:br>
            <a:r>
              <a:rPr lang="ja-JP" altLang="en-US" sz="2400" b="1" u="sng" dirty="0">
                <a:solidFill>
                  <a:srgbClr val="FF0000"/>
                </a:solidFill>
                <a:latin typeface="+mj-ea"/>
              </a:rPr>
              <a:t>伝道者養成の働きを担いましょう</a:t>
            </a:r>
            <a:br>
              <a:rPr lang="en-US" altLang="ja-JP" sz="2400" b="1" dirty="0">
                <a:solidFill>
                  <a:srgbClr val="FF0000"/>
                </a:solidFill>
                <a:latin typeface="+mj-ea"/>
              </a:rPr>
            </a:br>
            <a:br>
              <a:rPr lang="en-US" altLang="ja-JP" sz="2400" b="1" dirty="0">
                <a:solidFill>
                  <a:srgbClr val="FF0000"/>
                </a:solidFill>
                <a:latin typeface="+mj-ea"/>
              </a:rPr>
            </a:br>
            <a:r>
              <a:rPr lang="ja-JP" altLang="en-US" sz="2400" b="1" dirty="0">
                <a:latin typeface="+mj-ea"/>
              </a:rPr>
              <a:t>新たに神学校で学ぶ献身者が</a:t>
            </a:r>
            <a:br>
              <a:rPr lang="en-US" altLang="ja-JP" sz="2400" b="1" dirty="0">
                <a:latin typeface="+mj-ea"/>
              </a:rPr>
            </a:br>
            <a:r>
              <a:rPr lang="ja-JP" altLang="en-US" sz="2400" b="1" dirty="0">
                <a:latin typeface="+mj-ea"/>
              </a:rPr>
              <a:t>　　　　　起こされますように祈りましょう。</a:t>
            </a:r>
            <a:br>
              <a:rPr lang="en-US" altLang="ja-JP" sz="2400" b="1" dirty="0">
                <a:latin typeface="+mj-ea"/>
              </a:rPr>
            </a:br>
            <a:br>
              <a:rPr lang="en-US" altLang="ja-JP" sz="2400" b="1" dirty="0">
                <a:latin typeface="+mj-ea"/>
              </a:rPr>
            </a:br>
            <a:r>
              <a:rPr lang="ja-JP" altLang="en-US" sz="2400" b="1" dirty="0">
                <a:latin typeface="+mj-ea"/>
              </a:rPr>
              <a:t>　</a:t>
            </a:r>
            <a:r>
              <a:rPr lang="ja-JP" altLang="en-US" sz="2400" b="1" dirty="0">
                <a:solidFill>
                  <a:schemeClr val="tx1"/>
                </a:solidFill>
                <a:latin typeface="+mj-ea"/>
              </a:rPr>
              <a:t>神学校献金　</a:t>
            </a:r>
            <a:r>
              <a:rPr lang="ja-JP" altLang="en-US" sz="2400" b="1" dirty="0">
                <a:latin typeface="+mj-ea"/>
              </a:rPr>
              <a:t>目標　</a:t>
            </a:r>
            <a:r>
              <a:rPr lang="en-US" altLang="ja-JP" sz="2400" b="1" dirty="0">
                <a:latin typeface="+mj-ea"/>
              </a:rPr>
              <a:t>2,500</a:t>
            </a:r>
            <a:r>
              <a:rPr lang="ja-JP" altLang="en-US" sz="2400" b="1" dirty="0">
                <a:latin typeface="+mj-ea"/>
              </a:rPr>
              <a:t>万円</a:t>
            </a:r>
            <a:br>
              <a:rPr lang="en-US" altLang="ja-JP" sz="2400" b="1" dirty="0">
                <a:latin typeface="+mj-ea"/>
              </a:rPr>
            </a:br>
            <a:br>
              <a:rPr lang="en-US" altLang="ja-JP" sz="3200" b="1" dirty="0">
                <a:ea typeface="ヒラギノ丸ゴ ProN W4" panose="020F0400000000000000" pitchFamily="34" charset="-128"/>
              </a:rPr>
            </a:br>
            <a:endParaRPr lang="ja-JP" altLang="en-US" sz="3200" dirty="0">
              <a:solidFill>
                <a:srgbClr val="0000FF"/>
              </a:solidFill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C48F7E1A-A030-F3FC-F0D8-BEF281894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C28111-5258-134B-A2AE-8358C6991820}" type="slidenum">
              <a:rPr lang="en-US" altLang="ja-JP" smtClean="0"/>
              <a:pPr>
                <a:defRPr/>
              </a:pPr>
              <a:t>2</a:t>
            </a:fld>
            <a:endParaRPr lang="en-US" altLang="ja-JP" sz="1400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3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9D1F8879-A291-734F-999F-7EC027F39A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67989" y="1905000"/>
            <a:ext cx="4082716" cy="3352800"/>
          </a:xfrm>
        </p:spPr>
        <p:txBody>
          <a:bodyPr anchor="t"/>
          <a:lstStyle/>
          <a:p>
            <a:pPr algn="l" eaLnBrk="1" hangingPunct="1"/>
            <a:r>
              <a:rPr lang="en-US" altLang="ja-JP" sz="32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2024</a:t>
            </a:r>
            <a:r>
              <a:rPr lang="ja-JP" altLang="en-US" sz="32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　</a:t>
            </a:r>
            <a:r>
              <a:rPr lang="en-US" altLang="ja-JP" sz="32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1,639</a:t>
            </a:r>
            <a:r>
              <a:rPr lang="ja-JP" altLang="en-US" sz="32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万円</a:t>
            </a:r>
            <a:br>
              <a:rPr lang="en-US" altLang="ja-JP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2023</a:t>
            </a:r>
            <a:r>
              <a:rPr lang="ja-JP" altLang="en-US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　</a:t>
            </a:r>
            <a:r>
              <a:rPr lang="en-US" altLang="ja-JP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1,577</a:t>
            </a:r>
            <a:r>
              <a:rPr lang="ja-JP" altLang="en-US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万円</a:t>
            </a:r>
            <a:br>
              <a:rPr lang="en-US" altLang="ja-JP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2022</a:t>
            </a:r>
            <a:r>
              <a:rPr lang="ja-JP" altLang="en-US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　</a:t>
            </a:r>
            <a:r>
              <a:rPr lang="en-US" altLang="ja-JP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1,555</a:t>
            </a:r>
            <a:r>
              <a:rPr lang="ja-JP" altLang="en-US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万円</a:t>
            </a:r>
            <a:br>
              <a:rPr lang="en-US" altLang="ja-JP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2021</a:t>
            </a:r>
            <a:r>
              <a:rPr lang="ja-JP" altLang="en-US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　</a:t>
            </a:r>
            <a:r>
              <a:rPr lang="en-US" altLang="ja-JP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1,588</a:t>
            </a:r>
            <a:r>
              <a:rPr lang="ja-JP" altLang="en-US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万円</a:t>
            </a:r>
            <a:br>
              <a:rPr lang="en-US" altLang="ja-JP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2020</a:t>
            </a:r>
            <a:r>
              <a:rPr lang="ja-JP" altLang="en-US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　</a:t>
            </a:r>
            <a:r>
              <a:rPr lang="en-US" altLang="ja-JP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1,603</a:t>
            </a:r>
            <a:r>
              <a:rPr lang="ja-JP" altLang="en-US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万円</a:t>
            </a:r>
            <a:br>
              <a:rPr lang="en-US" altLang="ja-JP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2019</a:t>
            </a:r>
            <a:r>
              <a:rPr lang="ja-JP" altLang="en-US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　</a:t>
            </a:r>
            <a:r>
              <a:rPr lang="en-US" altLang="ja-JP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1,944</a:t>
            </a:r>
            <a:r>
              <a:rPr lang="ja-JP" altLang="en-US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万円</a:t>
            </a:r>
            <a:br>
              <a:rPr lang="en-US" altLang="ja-JP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2018</a:t>
            </a:r>
            <a:r>
              <a:rPr lang="ja-JP" altLang="en-US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　</a:t>
            </a:r>
            <a:r>
              <a:rPr lang="en-US" altLang="ja-JP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1,986</a:t>
            </a:r>
            <a:r>
              <a:rPr lang="ja-JP" altLang="en-US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万円</a:t>
            </a:r>
            <a:br>
              <a:rPr lang="en-US" altLang="ja-JP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2017</a:t>
            </a:r>
            <a:r>
              <a:rPr lang="ja-JP" altLang="en-US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　</a:t>
            </a:r>
            <a:r>
              <a:rPr lang="en-US" altLang="ja-JP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2,299</a:t>
            </a:r>
            <a:r>
              <a:rPr lang="ja-JP" altLang="en-US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万円</a:t>
            </a:r>
            <a:br>
              <a:rPr lang="en-US" altLang="ja-JP" sz="3200" dirty="0">
                <a:solidFill>
                  <a:schemeClr val="tx1"/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</a:rPr>
            </a:br>
            <a:br>
              <a:rPr lang="en-US" altLang="ja-JP" sz="4000" dirty="0">
                <a:solidFill>
                  <a:schemeClr val="tx1"/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</a:rPr>
            </a:br>
            <a:br>
              <a:rPr lang="en-US" altLang="ja-JP" sz="4000" dirty="0">
                <a:solidFill>
                  <a:schemeClr val="tx1"/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</a:rPr>
            </a:br>
            <a:br>
              <a:rPr lang="en-US" altLang="ja-JP" sz="4000" dirty="0">
                <a:solidFill>
                  <a:srgbClr val="FF0000"/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</a:rPr>
            </a:br>
            <a:r>
              <a:rPr lang="ja-JP" altLang="en-US" sz="4000" dirty="0">
                <a:solidFill>
                  <a:srgbClr val="FF0000"/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</a:rPr>
              <a:t>　　　</a:t>
            </a:r>
            <a:r>
              <a:rPr lang="ja-JP" altLang="en-US" sz="4000" dirty="0">
                <a:solidFill>
                  <a:schemeClr val="tx1"/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</a:rPr>
              <a:t>　</a:t>
            </a:r>
            <a:r>
              <a:rPr lang="ja-JP" altLang="en-US" sz="4000" dirty="0">
                <a:solidFill>
                  <a:srgbClr val="FF0000"/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</a:rPr>
              <a:t>　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70DBA0D-FD77-C249-9F2E-F64CC9DF58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36884" y="697832"/>
            <a:ext cx="7772400" cy="838200"/>
          </a:xfrm>
          <a:ln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ja-JP" altLang="en-US" sz="3600" b="1" dirty="0">
                <a:solidFill>
                  <a:srgbClr val="00206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神学校献金実績の推移（過去</a:t>
            </a:r>
            <a:r>
              <a:rPr lang="en-US" altLang="ja-JP" sz="3600" b="1" dirty="0">
                <a:solidFill>
                  <a:srgbClr val="00206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ja-JP" altLang="en-US" sz="3600" b="1" dirty="0">
                <a:solidFill>
                  <a:srgbClr val="00206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年）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E00B98A-0366-5BD8-78D2-7CFAF36E4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  <a:p>
            <a:pPr>
              <a:defRPr/>
            </a:pPr>
            <a:endParaRPr lang="en-US" altLang="ja-JP" dirty="0"/>
          </a:p>
          <a:p>
            <a:pPr>
              <a:defRPr/>
            </a:pPr>
            <a:endParaRPr lang="en-US" altLang="ja-JP" dirty="0"/>
          </a:p>
          <a:p>
            <a:pPr>
              <a:defRPr/>
            </a:pPr>
            <a:fld id="{55E45D60-35D3-1B45-8AF9-3E8DB4F405BE}" type="slidenum">
              <a:rPr lang="en-US" altLang="ja-JP" smtClean="0"/>
              <a:pPr>
                <a:defRPr/>
              </a:pPr>
              <a:t>3</a:t>
            </a:fld>
            <a:endParaRPr lang="en-US" altLang="ja-JP" sz="1400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2C665058-CE35-FFE1-8EA4-7BF530B881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95" y="2203784"/>
            <a:ext cx="3886200" cy="3657600"/>
          </a:xfrm>
          <a:prstGeom prst="rect">
            <a:avLst/>
          </a:prstGeom>
        </p:spPr>
      </p:pic>
      <p:sp>
        <p:nvSpPr>
          <p:cNvPr id="3" name="スライド番号プレースホルダー 1">
            <a:extLst>
              <a:ext uri="{FF2B5EF4-FFF2-40B4-BE49-F238E27FC236}">
                <a16:creationId xmlns:a16="http://schemas.microsoft.com/office/drawing/2014/main" id="{64F3CEEC-5591-B3E2-316E-28B634F010DD}"/>
              </a:ext>
            </a:extLst>
          </p:cNvPr>
          <p:cNvSpPr txBox="1">
            <a:spLocks/>
          </p:cNvSpPr>
          <p:nvPr/>
        </p:nvSpPr>
        <p:spPr bwMode="auto">
          <a:xfrm>
            <a:off x="6750895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fld id="{75C28111-5258-134B-A2AE-8358C6991820}" type="slidenum">
              <a:rPr lang="en-US" altLang="ja-JP" smtClean="0"/>
              <a:pPr>
                <a:defRPr/>
              </a:pPr>
              <a:t>3</a:t>
            </a:fld>
            <a:endParaRPr lang="en-US" altLang="ja-JP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タイトル 1">
            <a:extLst>
              <a:ext uri="{FF2B5EF4-FFF2-40B4-BE49-F238E27FC236}">
                <a16:creationId xmlns:a16="http://schemas.microsoft.com/office/drawing/2014/main" id="{493830EB-B22A-BC4E-854D-51FDAB7056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1500" y="512446"/>
            <a:ext cx="7772400" cy="1087754"/>
          </a:xfrm>
        </p:spPr>
        <p:txBody>
          <a:bodyPr/>
          <a:lstStyle/>
          <a:p>
            <a:pPr algn="l" eaLnBrk="1" hangingPunct="1"/>
            <a:r>
              <a:rPr lang="ja-JP" altLang="en-US" sz="3600" b="1" dirty="0">
                <a:solidFill>
                  <a:srgbClr val="002060"/>
                </a:solidFill>
                <a:latin typeface="+mj-ea"/>
              </a:rPr>
              <a:t>◎無牧師の教会が増えている</a:t>
            </a:r>
          </a:p>
        </p:txBody>
      </p:sp>
      <p:sp>
        <p:nvSpPr>
          <p:cNvPr id="17410" name="コンテンツ プレースホルダー 2">
            <a:extLst>
              <a:ext uri="{FF2B5EF4-FFF2-40B4-BE49-F238E27FC236}">
                <a16:creationId xmlns:a16="http://schemas.microsoft.com/office/drawing/2014/main" id="{63D50A80-1F58-574B-8D2A-34AC8953FE4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00100" y="668407"/>
            <a:ext cx="7772400" cy="97155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endParaRPr lang="en-US" altLang="ja-JP" dirty="0"/>
          </a:p>
          <a:p>
            <a:pPr marL="0" indent="0" eaLnBrk="1" hangingPunct="1">
              <a:buFontTx/>
              <a:buNone/>
              <a:defRPr/>
            </a:pPr>
            <a:endParaRPr lang="en-US" altLang="ja-JP" dirty="0"/>
          </a:p>
          <a:p>
            <a:pPr marL="0" indent="0" eaLnBrk="1" hangingPunct="1">
              <a:buFontTx/>
              <a:buNone/>
              <a:defRPr/>
            </a:pPr>
            <a:r>
              <a:rPr lang="ja-JP" altLang="en-US" sz="2400" dirty="0">
                <a:latin typeface="+mj-ea"/>
                <a:ea typeface="+mj-ea"/>
              </a:rPr>
              <a:t>●連盟の無牧師教会・伝道所</a:t>
            </a:r>
            <a:endParaRPr lang="en-US" altLang="ja-JP" sz="2400" dirty="0">
              <a:latin typeface="+mj-ea"/>
              <a:ea typeface="+mj-ea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ja-JP" altLang="en-US" sz="2400" dirty="0">
                <a:latin typeface="+mj-ea"/>
                <a:ea typeface="+mj-ea"/>
              </a:rPr>
              <a:t>　　</a:t>
            </a:r>
            <a:r>
              <a:rPr lang="en-US" altLang="ja-JP" sz="2400" dirty="0">
                <a:latin typeface="+mj-ea"/>
                <a:ea typeface="+mj-ea"/>
              </a:rPr>
              <a:t>2025</a:t>
            </a:r>
            <a:r>
              <a:rPr lang="ja-JP" altLang="en-US" sz="2400" dirty="0">
                <a:latin typeface="+mj-ea"/>
                <a:ea typeface="+mj-ea"/>
              </a:rPr>
              <a:t>年</a:t>
            </a:r>
            <a:r>
              <a:rPr lang="en-US" altLang="ja-JP" sz="2400" dirty="0">
                <a:latin typeface="+mj-ea"/>
                <a:ea typeface="+mj-ea"/>
              </a:rPr>
              <a:t>5</a:t>
            </a:r>
            <a:r>
              <a:rPr lang="ja-JP" altLang="en-US" sz="2400" dirty="0">
                <a:latin typeface="+mj-ea"/>
                <a:ea typeface="+mj-ea"/>
              </a:rPr>
              <a:t>月</a:t>
            </a:r>
            <a:r>
              <a:rPr lang="en-US" altLang="ja-JP" sz="2400" dirty="0">
                <a:latin typeface="+mj-ea"/>
                <a:ea typeface="+mj-ea"/>
              </a:rPr>
              <a:t>23</a:t>
            </a:r>
            <a:r>
              <a:rPr lang="ja-JP" altLang="en-US" sz="2400" dirty="0">
                <a:latin typeface="+mj-ea"/>
                <a:ea typeface="+mj-ea"/>
              </a:rPr>
              <a:t>日現在 </a:t>
            </a:r>
            <a:endParaRPr lang="en-US" altLang="ja-JP" sz="2400" dirty="0">
              <a:latin typeface="+mj-ea"/>
              <a:ea typeface="+mj-ea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ja-JP" altLang="en-US" sz="2400" dirty="0">
                <a:latin typeface="+mj-ea"/>
                <a:ea typeface="+mj-ea"/>
              </a:rPr>
              <a:t>専任牧師のいない教会・伝道所数</a:t>
            </a:r>
            <a:endParaRPr lang="en-US" altLang="ja-JP" sz="2400" dirty="0">
              <a:latin typeface="+mj-ea"/>
              <a:ea typeface="+mj-ea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ja-JP" altLang="en-US" sz="2400" dirty="0">
                <a:solidFill>
                  <a:srgbClr val="FF0000"/>
                </a:solidFill>
                <a:latin typeface="+mj-ea"/>
                <a:ea typeface="+mj-ea"/>
              </a:rPr>
              <a:t>　　　</a:t>
            </a:r>
            <a:r>
              <a:rPr lang="en-US" altLang="ja-JP" sz="2400" dirty="0">
                <a:solidFill>
                  <a:srgbClr val="FF0000"/>
                </a:solidFill>
                <a:latin typeface="+mj-ea"/>
                <a:ea typeface="+mj-ea"/>
              </a:rPr>
              <a:t>45/311</a:t>
            </a:r>
            <a:r>
              <a:rPr lang="ja-JP" altLang="en-US" sz="2400" dirty="0">
                <a:solidFill>
                  <a:srgbClr val="FF0000"/>
                </a:solidFill>
                <a:latin typeface="+mj-ea"/>
                <a:ea typeface="+mj-ea"/>
              </a:rPr>
              <a:t>教会･伝道所　</a:t>
            </a:r>
            <a:r>
              <a:rPr lang="ja-JP" altLang="en-US" sz="2400" dirty="0">
                <a:latin typeface="+mj-ea"/>
                <a:ea typeface="+mj-ea"/>
              </a:rPr>
              <a:t>（内訳：</a:t>
            </a:r>
            <a:r>
              <a:rPr lang="en-US" altLang="ja-JP" sz="2400" dirty="0">
                <a:latin typeface="+mj-ea"/>
                <a:ea typeface="+mj-ea"/>
              </a:rPr>
              <a:t>41</a:t>
            </a:r>
            <a:r>
              <a:rPr lang="ja-JP" altLang="en-US" sz="2400" dirty="0">
                <a:latin typeface="+mj-ea"/>
                <a:ea typeface="+mj-ea"/>
              </a:rPr>
              <a:t>教会，</a:t>
            </a:r>
            <a:r>
              <a:rPr lang="en-US" altLang="ja-JP" sz="2400" dirty="0">
                <a:latin typeface="+mj-ea"/>
                <a:ea typeface="+mj-ea"/>
              </a:rPr>
              <a:t>4</a:t>
            </a:r>
            <a:r>
              <a:rPr lang="ja-JP" altLang="en-US" sz="2400" dirty="0">
                <a:latin typeface="+mj-ea"/>
                <a:ea typeface="+mj-ea"/>
              </a:rPr>
              <a:t>伝道所）</a:t>
            </a:r>
            <a:r>
              <a:rPr lang="ja-JP" altLang="en-US" sz="2400" dirty="0">
                <a:solidFill>
                  <a:srgbClr val="FF0000"/>
                </a:solidFill>
                <a:latin typeface="+mj-ea"/>
                <a:ea typeface="+mj-ea"/>
              </a:rPr>
              <a:t>　</a:t>
            </a:r>
            <a:endParaRPr lang="en-US" altLang="ja-JP" sz="2400" dirty="0">
              <a:solidFill>
                <a:srgbClr val="FF0000"/>
              </a:solidFill>
              <a:latin typeface="+mj-ea"/>
              <a:ea typeface="+mj-ea"/>
            </a:endParaRPr>
          </a:p>
          <a:p>
            <a:pPr marL="0" indent="0" eaLnBrk="1" hangingPunct="1">
              <a:buFontTx/>
              <a:buNone/>
              <a:defRPr/>
            </a:pPr>
            <a:br>
              <a:rPr lang="en-US" altLang="ja-JP" sz="2400" dirty="0">
                <a:solidFill>
                  <a:srgbClr val="FF0000"/>
                </a:solidFill>
                <a:latin typeface="+mj-ea"/>
                <a:ea typeface="+mj-ea"/>
              </a:rPr>
            </a:br>
            <a:r>
              <a:rPr lang="ja-JP" altLang="en-US" sz="2400" dirty="0">
                <a:latin typeface="+mj-ea"/>
                <a:ea typeface="+mj-ea"/>
              </a:rPr>
              <a:t>●加えて、牧師の高齢化も進んでいます。</a:t>
            </a:r>
            <a:endParaRPr lang="en-US" altLang="ja-JP" sz="2400" dirty="0">
              <a:latin typeface="+mj-ea"/>
              <a:ea typeface="+mj-ea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ja-JP" altLang="en-US" sz="2400" dirty="0">
                <a:latin typeface="+mj-ea"/>
                <a:ea typeface="+mj-ea"/>
              </a:rPr>
              <a:t>　⇒牧師の養成は急務。新しい献身者が掘り起こされます　　　　</a:t>
            </a:r>
            <a:endParaRPr lang="en-US" altLang="ja-JP" sz="2400" dirty="0">
              <a:latin typeface="+mj-ea"/>
              <a:ea typeface="+mj-ea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ja-JP" altLang="en-US" sz="2400" dirty="0">
                <a:latin typeface="+mj-ea"/>
                <a:ea typeface="+mj-ea"/>
              </a:rPr>
              <a:t>　　ように。</a:t>
            </a:r>
            <a:endParaRPr lang="en-US" altLang="ja-JP" sz="2400" dirty="0">
              <a:latin typeface="+mj-ea"/>
              <a:ea typeface="+mj-ea"/>
            </a:endParaRPr>
          </a:p>
          <a:p>
            <a:pPr marL="0" indent="0" eaLnBrk="1" hangingPunct="1">
              <a:buFontTx/>
              <a:buNone/>
              <a:defRPr/>
            </a:pPr>
            <a:endParaRPr lang="en-US" altLang="ja-JP" sz="2400" dirty="0">
              <a:latin typeface="+mj-ea"/>
              <a:ea typeface="+mj-ea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ja-JP" altLang="en-US" sz="2400" dirty="0">
                <a:latin typeface="+mj-ea"/>
                <a:ea typeface="+mj-ea"/>
              </a:rPr>
              <a:t>●信徒が各神学校で受講し、良き働きに生かすことがで　　</a:t>
            </a:r>
            <a:endParaRPr lang="en-US" altLang="ja-JP" sz="2400" dirty="0">
              <a:latin typeface="+mj-ea"/>
              <a:ea typeface="+mj-ea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ja-JP" altLang="en-US" sz="2400" dirty="0">
                <a:latin typeface="+mj-ea"/>
                <a:ea typeface="+mj-ea"/>
              </a:rPr>
              <a:t>　　きますように。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B85A0AF-72C9-46C4-48D1-CD5B52FD6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E45D60-35D3-1B45-8AF9-3E8DB4F405BE}" type="slidenum">
              <a:rPr lang="en-US" altLang="ja-JP" smtClean="0"/>
              <a:pPr>
                <a:defRPr/>
              </a:pPr>
              <a:t>4</a:t>
            </a:fld>
            <a:endParaRPr lang="en-US" altLang="ja-JP"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タイトル 1">
            <a:extLst>
              <a:ext uri="{FF2B5EF4-FFF2-40B4-BE49-F238E27FC236}">
                <a16:creationId xmlns:a16="http://schemas.microsoft.com/office/drawing/2014/main" id="{7CCBA78D-DF6B-6248-8C4E-3AD739DCD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52400"/>
            <a:ext cx="7315200" cy="14478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ja-JP" sz="3200" b="1" dirty="0">
                <a:solidFill>
                  <a:srgbClr val="002060"/>
                </a:solidFill>
                <a:latin typeface="+mj-ea"/>
              </a:rPr>
              <a:t>2025</a:t>
            </a:r>
            <a:r>
              <a:rPr lang="ja-JP" altLang="en-US" sz="3200" b="1" dirty="0">
                <a:solidFill>
                  <a:srgbClr val="002060"/>
                </a:solidFill>
                <a:latin typeface="+mj-ea"/>
              </a:rPr>
              <a:t>年度給付・貸与奨学金の状況と</a:t>
            </a:r>
            <a:br>
              <a:rPr lang="en-US" altLang="ja-JP" sz="3200" b="1" dirty="0">
                <a:solidFill>
                  <a:srgbClr val="002060"/>
                </a:solidFill>
                <a:latin typeface="+mj-ea"/>
              </a:rPr>
            </a:br>
            <a:r>
              <a:rPr lang="ja-JP" altLang="en-US" sz="3200" b="1" dirty="0">
                <a:solidFill>
                  <a:srgbClr val="002060"/>
                </a:solidFill>
                <a:latin typeface="+mj-ea"/>
              </a:rPr>
              <a:t>両神学校への運営費への支援</a:t>
            </a:r>
            <a:endParaRPr lang="ja-JP" altLang="en-US" sz="3200" dirty="0">
              <a:solidFill>
                <a:srgbClr val="002060"/>
              </a:solidFill>
              <a:latin typeface="+mj-ea"/>
            </a:endParaRPr>
          </a:p>
        </p:txBody>
      </p:sp>
      <p:sp>
        <p:nvSpPr>
          <p:cNvPr id="20482" name="コンテンツ プレースホルダ 2">
            <a:extLst>
              <a:ext uri="{FF2B5EF4-FFF2-40B4-BE49-F238E27FC236}">
                <a16:creationId xmlns:a16="http://schemas.microsoft.com/office/drawing/2014/main" id="{E1DB321D-2107-D04F-A473-B46E6668FD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669774"/>
            <a:ext cx="7315200" cy="4807226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西南神学部</a:t>
            </a:r>
            <a:r>
              <a:rPr lang="en-US" altLang="ja-JP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4</a:t>
            </a:r>
            <a:r>
              <a:rPr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名</a:t>
            </a:r>
            <a:r>
              <a:rPr lang="en-US" altLang="ja-JP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〈</a:t>
            </a:r>
            <a:r>
              <a:rPr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奨学金給付・貸与者</a:t>
            </a:r>
            <a:r>
              <a:rPr lang="en-US" altLang="ja-JP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〉</a:t>
            </a:r>
          </a:p>
          <a:p>
            <a:pPr indent="458788" eaLnBrk="1" hangingPunct="1">
              <a:buFontTx/>
              <a:buNone/>
              <a:tabLst>
                <a:tab pos="2241550" algn="l"/>
              </a:tabLst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博士前期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名　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indent="458788" eaLnBrk="1" hangingPunct="1">
              <a:buNone/>
              <a:tabLst>
                <a:tab pos="2241550" algn="l"/>
              </a:tabLst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選科　　    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名、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名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indent="458788" eaLnBrk="1" hangingPunct="1">
              <a:buFontTx/>
              <a:buNone/>
              <a:tabLst>
                <a:tab pos="2241550" algn="l"/>
              </a:tabLst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学部　　    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名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buFontTx/>
              <a:buNone/>
            </a:pPr>
            <a:r>
              <a:rPr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東京バプ</a:t>
            </a:r>
            <a:r>
              <a:rPr lang="en-US" altLang="ja-JP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1</a:t>
            </a:r>
            <a:r>
              <a:rPr lang="en-US" altLang="ja-JP" sz="2800" b="1" dirty="0">
                <a:solidFill>
                  <a:srgbClr val="3366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sz="28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名</a:t>
            </a:r>
            <a:r>
              <a:rPr lang="en-US" altLang="ja-JP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〈</a:t>
            </a:r>
            <a:r>
              <a:rPr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奨学金貸与予定者</a:t>
            </a:r>
            <a:r>
              <a:rPr lang="en-US" altLang="ja-JP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〉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神学専攻科 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  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名　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buFontTx/>
              <a:buNone/>
            </a:pPr>
            <a:endParaRPr lang="en-US" altLang="ja-JP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buFontTx/>
              <a:buNone/>
            </a:pPr>
            <a:r>
              <a:rPr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九州バプ</a:t>
            </a:r>
            <a:r>
              <a:rPr lang="en-US" altLang="ja-JP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1 </a:t>
            </a:r>
            <a:r>
              <a:rPr lang="en-US" altLang="ja-JP" sz="2800" b="1" dirty="0">
                <a:solidFill>
                  <a:srgbClr val="3366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名</a:t>
            </a:r>
            <a:r>
              <a:rPr lang="en-US" altLang="ja-JP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〈</a:t>
            </a:r>
            <a:r>
              <a:rPr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奨学金貸与予定者</a:t>
            </a:r>
            <a:r>
              <a:rPr lang="en-US" altLang="ja-JP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〉</a:t>
            </a:r>
            <a:endParaRPr lang="en-US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 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専攻科 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  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名　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buFontTx/>
              <a:buNone/>
            </a:pPr>
            <a:endParaRPr lang="en-US" altLang="ja-JP" sz="1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buFontTx/>
              <a:buNone/>
            </a:pPr>
            <a:r>
              <a:rPr lang="ja-JP" altLang="en-US" sz="28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両神学校への運営費支援開始　総額</a:t>
            </a:r>
            <a:r>
              <a:rPr lang="en-US" altLang="ja-JP" sz="28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350</a:t>
            </a:r>
            <a:r>
              <a:rPr lang="ja-JP" altLang="en-US" sz="28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万円　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sz="2400" dirty="0">
              <a:solidFill>
                <a:srgbClr val="008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buFontTx/>
              <a:buNone/>
            </a:pPr>
            <a:endParaRPr lang="en-US" altLang="ja-JP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buFontTx/>
              <a:buNone/>
            </a:pPr>
            <a:endParaRPr lang="en-US" altLang="ja-JP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buFontTx/>
              <a:buNone/>
            </a:pPr>
            <a:endParaRPr lang="en-US" altLang="ja-JP" sz="2800" dirty="0">
              <a:latin typeface="ヒラギノ丸ゴ ProN W4" panose="020F0400000000000000" pitchFamily="34" charset="-128"/>
              <a:ea typeface="ヒラギノ丸ゴ ProN W4" panose="020F0400000000000000" pitchFamily="34" charset="-128"/>
            </a:endParaRPr>
          </a:p>
          <a:p>
            <a:pPr eaLnBrk="1" hangingPunct="1">
              <a:buFontTx/>
              <a:buNone/>
            </a:pPr>
            <a:r>
              <a:rPr lang="ja-JP" altLang="en-US" sz="2800" dirty="0">
                <a:latin typeface="ヒラギノ丸ゴ ProN W4" panose="020F0400000000000000" pitchFamily="34" charset="-128"/>
                <a:ea typeface="ヒラギノ丸ゴ ProN W4" panose="020F0400000000000000" pitchFamily="34" charset="-128"/>
              </a:rPr>
              <a:t>　</a:t>
            </a:r>
            <a:r>
              <a:rPr lang="ja-JP" altLang="en-US" dirty="0">
                <a:latin typeface="ヒラギノ丸ゴ ProN W4" panose="020F0400000000000000" pitchFamily="34" charset="-128"/>
                <a:ea typeface="ヒラギノ丸ゴ ProN W4" panose="020F0400000000000000" pitchFamily="34" charset="-128"/>
              </a:rPr>
              <a:t>　　　　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2165F68-5D90-DACB-C9F3-2011BA5EE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75C28111-5258-134B-A2AE-8358C6991820}" type="slidenum">
              <a:rPr lang="en-US" altLang="ja-JP" smtClean="0"/>
              <a:pPr>
                <a:defRPr/>
              </a:pPr>
              <a:t>5</a:t>
            </a:fld>
            <a:endParaRPr lang="en-US" altLang="ja-JP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タイトル 1">
            <a:extLst>
              <a:ext uri="{FF2B5EF4-FFF2-40B4-BE49-F238E27FC236}">
                <a16:creationId xmlns:a16="http://schemas.microsoft.com/office/drawing/2014/main" id="{4BAA4F58-0122-4249-8B10-ED6F943D66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609600"/>
            <a:ext cx="7620000" cy="762000"/>
          </a:xfrm>
        </p:spPr>
        <p:txBody>
          <a:bodyPr/>
          <a:lstStyle/>
          <a:p>
            <a:pPr algn="l" eaLnBrk="1" hangingPunct="1"/>
            <a:r>
              <a:rPr lang="en-US" altLang="ja-JP" sz="3200" b="1" dirty="0">
                <a:solidFill>
                  <a:srgbClr val="00206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2025</a:t>
            </a:r>
            <a:r>
              <a:rPr lang="ja-JP" altLang="en-US" sz="3200" b="1" dirty="0">
                <a:solidFill>
                  <a:srgbClr val="00206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年度神学生貸与・給付奨学金予定</a:t>
            </a:r>
          </a:p>
        </p:txBody>
      </p:sp>
      <p:sp>
        <p:nvSpPr>
          <p:cNvPr id="21507" name="テキスト ボックス 4">
            <a:extLst>
              <a:ext uri="{FF2B5EF4-FFF2-40B4-BE49-F238E27FC236}">
                <a16:creationId xmlns:a16="http://schemas.microsoft.com/office/drawing/2014/main" id="{0BAC28B2-6355-DE4D-B9AF-5007151C8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524000"/>
            <a:ext cx="75438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+mj-ea"/>
                <a:ea typeface="+mj-ea"/>
              </a:rPr>
              <a:t>西南神学生奨学金制度運営費用  　　　</a:t>
            </a:r>
            <a:r>
              <a:rPr lang="en-US" altLang="ja-JP" sz="2800" dirty="0">
                <a:latin typeface="+mj-ea"/>
                <a:ea typeface="+mj-ea"/>
              </a:rPr>
              <a:t>7,888,000</a:t>
            </a:r>
            <a:r>
              <a:rPr lang="ja-JP" altLang="en-US" sz="2800" dirty="0">
                <a:latin typeface="+mj-ea"/>
                <a:ea typeface="+mj-ea"/>
              </a:rPr>
              <a:t>　　</a:t>
            </a:r>
            <a:endParaRPr lang="en-US" altLang="ja-JP" sz="2800" dirty="0">
              <a:latin typeface="+mj-ea"/>
              <a:ea typeface="+mj-ea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+mj-ea"/>
                <a:ea typeface="+mj-ea"/>
              </a:rPr>
              <a:t>東バプ神学生奨学金支援費用  　　　　　　</a:t>
            </a:r>
            <a:r>
              <a:rPr lang="en-US" altLang="ja-JP" sz="2800" dirty="0">
                <a:latin typeface="+mj-ea"/>
                <a:ea typeface="+mj-ea"/>
              </a:rPr>
              <a:t>160,000</a:t>
            </a:r>
            <a:r>
              <a:rPr lang="ja-JP" altLang="en-US" sz="2800" dirty="0">
                <a:latin typeface="+mj-ea"/>
                <a:ea typeface="+mj-ea"/>
              </a:rPr>
              <a:t>　</a:t>
            </a:r>
            <a:endParaRPr lang="en-US" altLang="ja-JP" sz="2800" dirty="0">
              <a:latin typeface="+mj-ea"/>
              <a:ea typeface="+mj-ea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+mj-ea"/>
                <a:ea typeface="+mj-ea"/>
              </a:rPr>
              <a:t>九バプ神学生奨学金支援費用　　  　　　　</a:t>
            </a:r>
            <a:r>
              <a:rPr lang="en-US" altLang="ja-JP" sz="2800" dirty="0">
                <a:latin typeface="+mj-ea"/>
                <a:ea typeface="+mj-ea"/>
              </a:rPr>
              <a:t>120,000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+mj-ea"/>
                <a:ea typeface="+mj-ea"/>
              </a:rPr>
              <a:t>　　　　　</a:t>
            </a:r>
            <a:r>
              <a:rPr lang="en-US" altLang="ja-JP" sz="2800" dirty="0">
                <a:latin typeface="+mj-ea"/>
                <a:ea typeface="+mj-ea"/>
              </a:rPr>
              <a:t>       </a:t>
            </a:r>
            <a:r>
              <a:rPr lang="ja-JP" altLang="en-US" sz="2800" u="sng" dirty="0">
                <a:latin typeface="+mj-ea"/>
                <a:ea typeface="+mj-ea"/>
              </a:rPr>
              <a:t>支出計 　</a:t>
            </a:r>
            <a:r>
              <a:rPr lang="en-US" altLang="ja-JP" sz="2800" u="sng" dirty="0">
                <a:latin typeface="+mj-ea"/>
                <a:ea typeface="+mj-ea"/>
              </a:rPr>
              <a:t>8,168,000</a:t>
            </a:r>
            <a:endParaRPr lang="ja-JP" altLang="en-US" sz="2800" u="sng" dirty="0">
              <a:latin typeface="+mj-ea"/>
              <a:ea typeface="+mj-ea"/>
            </a:endParaRPr>
          </a:p>
        </p:txBody>
      </p:sp>
      <p:sp>
        <p:nvSpPr>
          <p:cNvPr id="21508" name="テキスト ボックス 7">
            <a:extLst>
              <a:ext uri="{FF2B5EF4-FFF2-40B4-BE49-F238E27FC236}">
                <a16:creationId xmlns:a16="http://schemas.microsoft.com/office/drawing/2014/main" id="{114C2C77-F9E0-184E-97C9-D9F3A18CAD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838998"/>
            <a:ext cx="7620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 dirty="0">
                <a:solidFill>
                  <a:srgbClr val="002060"/>
                </a:solidFill>
                <a:latin typeface="+mj-ea"/>
                <a:ea typeface="+mj-ea"/>
              </a:rPr>
              <a:t>2024</a:t>
            </a:r>
            <a:r>
              <a:rPr lang="ja-JP" altLang="en-US" b="1" dirty="0">
                <a:solidFill>
                  <a:srgbClr val="002060"/>
                </a:solidFill>
                <a:latin typeface="+mj-ea"/>
                <a:ea typeface="+mj-ea"/>
              </a:rPr>
              <a:t>年度神学生貸与・給付奨学金実績</a:t>
            </a:r>
            <a:endParaRPr lang="en-US" altLang="ja-JP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21509" name="テキスト ボックス 9">
            <a:extLst>
              <a:ext uri="{FF2B5EF4-FFF2-40B4-BE49-F238E27FC236}">
                <a16:creationId xmlns:a16="http://schemas.microsoft.com/office/drawing/2014/main" id="{E628C575-1D2F-5F46-AF62-55D9B7F53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442457"/>
            <a:ext cx="76200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+mj-ea"/>
                <a:ea typeface="+mj-ea"/>
              </a:rPr>
              <a:t>西南神学生奨学金制度運営費用　　　 </a:t>
            </a:r>
            <a:r>
              <a:rPr lang="en-US" altLang="ja-JP" sz="2800" dirty="0">
                <a:latin typeface="+mj-ea"/>
                <a:ea typeface="+mj-ea"/>
              </a:rPr>
              <a:t> 7,103,000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+mj-ea"/>
                <a:ea typeface="+mj-ea"/>
              </a:rPr>
              <a:t>東バプ神学生奨学金支援費用 　  　　　 　</a:t>
            </a:r>
            <a:r>
              <a:rPr lang="en-US" altLang="ja-JP" sz="2800" dirty="0">
                <a:latin typeface="+mj-ea"/>
                <a:ea typeface="+mj-ea"/>
              </a:rPr>
              <a:t>640,000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+mj-ea"/>
                <a:ea typeface="+mj-ea"/>
              </a:rPr>
              <a:t>九バプ神学生奨学金支援費用　   </a:t>
            </a:r>
            <a:r>
              <a:rPr lang="en-US" altLang="ja-JP" sz="2800" dirty="0">
                <a:latin typeface="+mj-ea"/>
                <a:ea typeface="+mj-ea"/>
              </a:rPr>
              <a:t>    </a:t>
            </a:r>
            <a:r>
              <a:rPr lang="ja-JP" altLang="en-US" sz="2800" dirty="0">
                <a:latin typeface="+mj-ea"/>
                <a:ea typeface="+mj-ea"/>
              </a:rPr>
              <a:t>　</a:t>
            </a:r>
            <a:r>
              <a:rPr lang="en-US" altLang="ja-JP" sz="2800" dirty="0">
                <a:latin typeface="+mj-ea"/>
                <a:ea typeface="+mj-ea"/>
              </a:rPr>
              <a:t>            0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+mj-ea"/>
                <a:ea typeface="+mj-ea"/>
              </a:rPr>
              <a:t>　　　　　</a:t>
            </a:r>
            <a:r>
              <a:rPr lang="en-US" altLang="ja-JP" sz="2800" dirty="0">
                <a:latin typeface="+mj-ea"/>
                <a:ea typeface="+mj-ea"/>
              </a:rPr>
              <a:t>     </a:t>
            </a:r>
            <a:r>
              <a:rPr lang="ja-JP" altLang="en-US" sz="2800" u="sng" dirty="0">
                <a:latin typeface="+mj-ea"/>
                <a:ea typeface="+mj-ea"/>
              </a:rPr>
              <a:t>支出計　　</a:t>
            </a:r>
            <a:r>
              <a:rPr lang="en-US" altLang="ja-JP" sz="2800" u="sng" dirty="0">
                <a:latin typeface="+mj-ea"/>
                <a:ea typeface="+mj-ea"/>
              </a:rPr>
              <a:t>7,743,000 </a:t>
            </a:r>
            <a:r>
              <a:rPr lang="en-US" altLang="ja-JP" sz="2800" u="sng" dirty="0"/>
              <a:t>  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B2CD398-22C2-CEA8-1AE5-F7FC86715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F97D77-7B57-7A46-B810-286687F7017E}" type="slidenum">
              <a:rPr lang="en-US" altLang="ja-JP" smtClean="0"/>
              <a:pPr>
                <a:defRPr/>
              </a:pPr>
              <a:t>6</a:t>
            </a:fld>
            <a:endParaRPr lang="en-US" altLang="ja-JP"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タイトル 1">
            <a:extLst>
              <a:ext uri="{FF2B5EF4-FFF2-40B4-BE49-F238E27FC236}">
                <a16:creationId xmlns:a16="http://schemas.microsoft.com/office/drawing/2014/main" id="{27A3FFEA-5A00-E64E-95AB-6BE7F7565C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685799"/>
            <a:ext cx="7543800" cy="1980000"/>
          </a:xfrm>
        </p:spPr>
        <p:txBody>
          <a:bodyPr anchor="t"/>
          <a:lstStyle/>
          <a:p>
            <a:pPr eaLnBrk="1" hangingPunct="1"/>
            <a:r>
              <a:rPr lang="ja-JP" altLang="en-US" dirty="0">
                <a:solidFill>
                  <a:srgbClr val="008000"/>
                </a:solidFill>
                <a:latin typeface="ＤＦＰ太丸ゴシック体" charset="-128"/>
                <a:ea typeface="ＤＦＰ太丸ゴシック体" charset="-128"/>
              </a:rPr>
              <a:t>　</a:t>
            </a:r>
            <a:r>
              <a:rPr lang="ja-JP" altLang="en-US" sz="4000" b="1" dirty="0">
                <a:solidFill>
                  <a:srgbClr val="002060"/>
                </a:solidFill>
                <a:latin typeface="+mj-ea"/>
              </a:rPr>
              <a:t>私達の教会の</a:t>
            </a:r>
            <a:br>
              <a:rPr lang="en-US" altLang="ja-JP" sz="4000" b="1" dirty="0">
                <a:solidFill>
                  <a:srgbClr val="002060"/>
                </a:solidFill>
                <a:latin typeface="+mj-ea"/>
              </a:rPr>
            </a:br>
            <a:r>
              <a:rPr lang="ja-JP" altLang="en-US" sz="4000" b="1" dirty="0">
                <a:solidFill>
                  <a:srgbClr val="002060"/>
                </a:solidFill>
                <a:latin typeface="+mj-ea"/>
              </a:rPr>
              <a:t>神学校献金実績と目標</a:t>
            </a:r>
            <a:br>
              <a:rPr lang="en-US" altLang="ja-JP" sz="3200" dirty="0">
                <a:solidFill>
                  <a:srgbClr val="008000"/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</a:rPr>
            </a:br>
            <a:r>
              <a:rPr lang="en-US" altLang="ja-JP" sz="3200" dirty="0">
                <a:solidFill>
                  <a:srgbClr val="008000"/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</a:rPr>
              <a:t>       </a:t>
            </a:r>
            <a:r>
              <a:rPr lang="ja-JP" altLang="en-US" sz="3200" dirty="0">
                <a:solidFill>
                  <a:srgbClr val="008000"/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</a:rPr>
              <a:t>　　　　　</a:t>
            </a:r>
            <a:r>
              <a:rPr lang="ja-JP" altLang="en-US" sz="2400" dirty="0">
                <a:solidFill>
                  <a:srgbClr val="FF0000"/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</a:rPr>
              <a:t>（献金額等をご記入ください）</a:t>
            </a:r>
            <a:endParaRPr lang="ja-JP" altLang="en-US" sz="3200" dirty="0">
              <a:latin typeface="ヒラギノ丸ゴ ProN W4" panose="020F0400000000000000" pitchFamily="34" charset="-128"/>
              <a:ea typeface="ヒラギノ丸ゴ ProN W4" panose="020F0400000000000000" pitchFamily="34" charset="-128"/>
            </a:endParaRPr>
          </a:p>
        </p:txBody>
      </p:sp>
      <p:sp>
        <p:nvSpPr>
          <p:cNvPr id="22531" name="テキスト ボックス 4">
            <a:extLst>
              <a:ext uri="{FF2B5EF4-FFF2-40B4-BE49-F238E27FC236}">
                <a16:creationId xmlns:a16="http://schemas.microsoft.com/office/drawing/2014/main" id="{2D5BC6D8-8AA4-1F46-991C-DF7604F42E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8300" y="3670300"/>
            <a:ext cx="18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ヒラギノ丸ゴ ProN W4" panose="020F0400000000000000" pitchFamily="34" charset="-128"/>
              <a:ea typeface="ヒラギノ丸ゴ ProN W4" panose="020F0400000000000000" pitchFamily="34" charset="-128"/>
            </a:endParaRP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7BEC1738-BDF6-C383-36E7-937DA1B756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1031786"/>
              </p:ext>
            </p:extLst>
          </p:nvPr>
        </p:nvGraphicFramePr>
        <p:xfrm>
          <a:off x="914400" y="2874963"/>
          <a:ext cx="7315200" cy="2382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262675595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811458976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594997158"/>
                    </a:ext>
                  </a:extLst>
                </a:gridCol>
              </a:tblGrid>
              <a:tr h="476567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2024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年度実績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2025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年度目標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0346624"/>
                  </a:ext>
                </a:extLst>
              </a:tr>
              <a:tr h="4765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月　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2625520"/>
                  </a:ext>
                </a:extLst>
              </a:tr>
              <a:tr h="4765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席　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1094918"/>
                  </a:ext>
                </a:extLst>
              </a:tr>
              <a:tr h="4765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食事代、バザー等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2068544"/>
                  </a:ext>
                </a:extLst>
              </a:tr>
              <a:tr h="4765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合　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7105791"/>
                  </a:ext>
                </a:extLst>
              </a:tr>
            </a:tbl>
          </a:graphicData>
        </a:graphic>
      </p:graphicFrame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940F434B-AF36-8F2C-2C33-F8B513FFA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F97D77-7B57-7A46-B810-286687F7017E}" type="slidenum">
              <a:rPr lang="en-US" altLang="ja-JP" smtClean="0"/>
              <a:pPr>
                <a:defRPr/>
              </a:pPr>
              <a:t>7</a:t>
            </a:fld>
            <a:endParaRPr lang="en-US" altLang="ja-JP" sz="1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>
            <a:extLst>
              <a:ext uri="{FF2B5EF4-FFF2-40B4-BE49-F238E27FC236}">
                <a16:creationId xmlns:a16="http://schemas.microsoft.com/office/drawing/2014/main" id="{2CEB28C3-2388-A646-BACC-7FF26CBB0B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44826" y="2059607"/>
            <a:ext cx="7620000" cy="3940315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ja-JP" altLang="en-US" sz="2800" dirty="0">
                <a:latin typeface="+mn-ea"/>
              </a:rPr>
              <a:t>●　各神学校のために祈りと献金を</a:t>
            </a:r>
            <a:endParaRPr lang="en-US" altLang="ja-JP" sz="2800" dirty="0">
              <a:latin typeface="+mn-ea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ja-JP" altLang="en-US" sz="2800" dirty="0">
                <a:latin typeface="+mn-ea"/>
              </a:rPr>
              <a:t>●　神学生の良き学びのための祈り。</a:t>
            </a:r>
            <a:endParaRPr lang="en-US" altLang="ja-JP" sz="2800" dirty="0">
              <a:latin typeface="+mn-ea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ja-JP" altLang="en-US" sz="2800" dirty="0">
                <a:latin typeface="+mn-ea"/>
              </a:rPr>
              <a:t>●　神学部、神学校の教員スタッフの</a:t>
            </a:r>
            <a:br>
              <a:rPr lang="en-US" altLang="ja-JP" sz="2800" dirty="0">
                <a:latin typeface="+mn-ea"/>
              </a:rPr>
            </a:br>
            <a:r>
              <a:rPr lang="ja-JP" altLang="en-US" sz="2800" dirty="0">
                <a:latin typeface="+mn-ea"/>
              </a:rPr>
              <a:t>　　方々のお働きのための祈り。</a:t>
            </a:r>
            <a:endParaRPr lang="en-US" altLang="ja-JP" sz="2800" dirty="0">
              <a:latin typeface="+mn-ea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ja-JP" altLang="en-US" sz="2800" dirty="0">
                <a:latin typeface="+mn-ea"/>
              </a:rPr>
              <a:t>●　神学校週間の</a:t>
            </a:r>
            <a:r>
              <a:rPr lang="ja-JP" altLang="en-US" sz="2800" dirty="0">
                <a:solidFill>
                  <a:srgbClr val="FF0000"/>
                </a:solidFill>
                <a:latin typeface="+mn-ea"/>
              </a:rPr>
              <a:t>席上献金を</a:t>
            </a:r>
            <a:r>
              <a:rPr lang="ja-JP" altLang="en-US" sz="2800" dirty="0">
                <a:solidFill>
                  <a:srgbClr val="3D12F6"/>
                </a:solidFill>
                <a:latin typeface="+mn-ea"/>
              </a:rPr>
              <a:t>。</a:t>
            </a:r>
            <a:endParaRPr lang="en-US" altLang="ja-JP" sz="2800" dirty="0">
              <a:latin typeface="+mn-ea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ja-JP" altLang="en-US" sz="2800" dirty="0">
                <a:latin typeface="+mn-ea"/>
              </a:rPr>
              <a:t>●　献金袋に（指定献金の欄を利用して）。</a:t>
            </a:r>
            <a:endParaRPr lang="en-US" altLang="ja-JP" sz="2800" dirty="0">
              <a:latin typeface="+mn-ea"/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sz="2800" dirty="0">
                <a:latin typeface="+mn-ea"/>
              </a:rPr>
              <a:t>　　</a:t>
            </a:r>
            <a:r>
              <a:rPr lang="ja-JP" altLang="en-US" sz="2800" dirty="0">
                <a:solidFill>
                  <a:srgbClr val="FF0000"/>
                </a:solidFill>
                <a:latin typeface="+mn-ea"/>
              </a:rPr>
              <a:t>毎月、少しずつ</a:t>
            </a:r>
            <a:r>
              <a:rPr lang="ja-JP" altLang="en-US" sz="2800" dirty="0">
                <a:solidFill>
                  <a:srgbClr val="000000"/>
                </a:solidFill>
                <a:latin typeface="+mn-ea"/>
              </a:rPr>
              <a:t>でも結構です</a:t>
            </a:r>
          </a:p>
        </p:txBody>
      </p:sp>
      <p:sp>
        <p:nvSpPr>
          <p:cNvPr id="23555" name="WordArt 5">
            <a:extLst>
              <a:ext uri="{FF2B5EF4-FFF2-40B4-BE49-F238E27FC236}">
                <a16:creationId xmlns:a16="http://schemas.microsoft.com/office/drawing/2014/main" id="{B4133611-A7BB-F24B-89C1-C8282F6556F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24000" y="762000"/>
            <a:ext cx="57912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4119"/>
              </a:avLst>
            </a:prstTxWarp>
          </a:bodyPr>
          <a:lstStyle/>
          <a:p>
            <a:pPr algn="ctr"/>
            <a:endParaRPr lang="ja-JP" altLang="en-US" sz="5400" kern="10" normalizeH="1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A603AB"/>
              </a:soli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ＭＳ Ｐゴシック" panose="020B0600070205080204" pitchFamily="34" charset="-128"/>
            </a:endParaRPr>
          </a:p>
        </p:txBody>
      </p:sp>
      <p:sp>
        <p:nvSpPr>
          <p:cNvPr id="23556" name="テキスト ボックス 1">
            <a:extLst>
              <a:ext uri="{FF2B5EF4-FFF2-40B4-BE49-F238E27FC236}">
                <a16:creationId xmlns:a16="http://schemas.microsoft.com/office/drawing/2014/main" id="{AF10229F-9F86-0040-A913-961B7D01E9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746540"/>
            <a:ext cx="7391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4000" b="1" dirty="0">
                <a:solidFill>
                  <a:srgbClr val="00206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神学校週間の祈りの課題</a:t>
            </a:r>
            <a:endParaRPr lang="en-US" altLang="ja-JP" sz="4000" b="1" dirty="0">
              <a:solidFill>
                <a:srgbClr val="00206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6B87DCC-E023-BE04-C5EC-271DD44FD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E45D60-35D3-1B45-8AF9-3E8DB4F405BE}" type="slidenum">
              <a:rPr lang="en-US" altLang="ja-JP" smtClean="0"/>
              <a:pPr>
                <a:defRPr/>
              </a:pPr>
              <a:t>8</a:t>
            </a:fld>
            <a:endParaRPr lang="en-US" altLang="ja-JP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3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3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3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30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30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30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theme/theme1.xml><?xml version="1.0" encoding="utf-8"?>
<a:theme xmlns:a="http://schemas.openxmlformats.org/drawingml/2006/main" name="新しいプレゼンテーション">
  <a:themeElements>
    <a:clrScheme name="新しいプレゼンテーション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新しいプレゼンテーション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37" charset="0"/>
            <a:ea typeface="ＭＳ Ｐゴシック" pitchFamily="37" charset="-128"/>
            <a:cs typeface="ＭＳ Ｐゴシック" pitchFamily="37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37" charset="0"/>
            <a:ea typeface="ＭＳ Ｐゴシック" pitchFamily="37" charset="-128"/>
            <a:cs typeface="ＭＳ Ｐゴシック" pitchFamily="37" charset="-128"/>
          </a:defRPr>
        </a:defPPr>
      </a:lstStyle>
    </a:lnDef>
  </a:objectDefaults>
  <a:extraClrSchemeLst>
    <a:extraClrScheme>
      <a:clrScheme name="新しいプレゼンテーショ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2433</TotalTime>
  <Words>589</Words>
  <Application>Microsoft Office PowerPoint</Application>
  <PresentationFormat>画面に合わせる (4:3)</PresentationFormat>
  <Paragraphs>77</Paragraphs>
  <Slides>8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5" baseType="lpstr">
      <vt:lpstr>ＤＦＰ太丸ゴシック体</vt:lpstr>
      <vt:lpstr>HG丸ｺﾞｼｯｸM-PRO</vt:lpstr>
      <vt:lpstr>ＭＳ Ｐゴシック</vt:lpstr>
      <vt:lpstr>ヒラギノ丸ゴ ProN W4</vt:lpstr>
      <vt:lpstr>Arial</vt:lpstr>
      <vt:lpstr>Cambria Math</vt:lpstr>
      <vt:lpstr>新しいプレゼンテーション</vt:lpstr>
      <vt:lpstr>2025年度神学校週間によせて</vt:lpstr>
      <vt:lpstr>2025年度 日本バプテスト連盟全国壮年会連合 《神学校週間》 6月22日(日)〜6月29日(日)（毎年6月の第４主日から）  伝道者養成の働きを担いましょう  新たに神学校で学ぶ献身者が 　　　　　起こされますように祈りましょう。  　神学校献金　目標　2,500万円  </vt:lpstr>
      <vt:lpstr>2024年度　1,639万円 2023年度　1,577万円 2022年度　1,555万円 2021年度　1,588万円 2020年度　1,603万円 2019年度　1,944万円 2018年度　1,986万円 2017年度　2,299万円    　　　　　</vt:lpstr>
      <vt:lpstr>◎無牧師の教会が増えている</vt:lpstr>
      <vt:lpstr>2025年度給付・貸与奨学金の状況と 両神学校への運営費への支援</vt:lpstr>
      <vt:lpstr>2025年度神学生貸与・給付奨学金予定</vt:lpstr>
      <vt:lpstr>　私達の教会の 神学校献金実績と目標        　　　　　（献金額等をご記入ください）</vt:lpstr>
      <vt:lpstr>PowerPoint プレゼンテーション</vt:lpstr>
    </vt:vector>
  </TitlesOfParts>
  <Company>Office 2004 体験版ユーザー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神学校週間 アッピール</dc:title>
  <dc:creator>Office 2004 体験版ユーザー</dc:creator>
  <cp:lastModifiedBy>實 飯野</cp:lastModifiedBy>
  <cp:revision>210</cp:revision>
  <cp:lastPrinted>2025-06-09T03:38:20Z</cp:lastPrinted>
  <dcterms:created xsi:type="dcterms:W3CDTF">2017-05-19T04:46:00Z</dcterms:created>
  <dcterms:modified xsi:type="dcterms:W3CDTF">2025-06-09T03:41:48Z</dcterms:modified>
</cp:coreProperties>
</file>